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409" r:id="rId3"/>
    <p:sldId id="411" r:id="rId4"/>
    <p:sldId id="412" r:id="rId5"/>
    <p:sldId id="413" r:id="rId6"/>
    <p:sldId id="414" r:id="rId7"/>
    <p:sldId id="415" r:id="rId8"/>
    <p:sldId id="416" r:id="rId9"/>
    <p:sldId id="417" r:id="rId10"/>
    <p:sldId id="418" r:id="rId11"/>
    <p:sldId id="419" r:id="rId12"/>
    <p:sldId id="420" r:id="rId13"/>
    <p:sldId id="421" r:id="rId14"/>
    <p:sldId id="423" r:id="rId1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2"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p:cViewPr varScale="1">
        <p:scale>
          <a:sx n="99" d="100"/>
          <a:sy n="99" d="100"/>
        </p:scale>
        <p:origin x="84" y="582"/>
      </p:cViewPr>
      <p:guideLst>
        <p:guide orient="horz" pos="2132"/>
        <p:guide pos="384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8" Type="http://schemas.openxmlformats.org/officeDocument/2006/relationships/tableStyles" Target="tableStyles.xml"/><Relationship Id="rId17" Type="http://schemas.openxmlformats.org/officeDocument/2006/relationships/viewProps" Target="viewProps.xml"/><Relationship Id="rId16" Type="http://schemas.openxmlformats.org/officeDocument/2006/relationships/presProps" Target="presProps.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a:sym typeface="+mn-ea"/>
              </a:rPr>
              <a:t>单击此处编辑标题</a:t>
            </a:r>
            <a:endParaRPr>
              <a:sym typeface="+mn-ea"/>
            </a:endParaRPr>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dirty="0">
              <a:sym typeface="+mn-ea"/>
            </a:endParaRPr>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dirty="0">
                <a:sym typeface="+mn-ea"/>
              </a:rPr>
              <a:t>单击此处编辑母版文本样式</a:t>
            </a:r>
            <a:endParaRPr dirty="0">
              <a:sym typeface="+mn-ea"/>
            </a:endParaRPr>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dirty="0">
                <a:sym typeface="+mn-ea"/>
              </a:rPr>
              <a:t>单击此处编辑标题</a:t>
            </a:r>
            <a:endParaRPr dirty="0">
              <a:sym typeface="+mn-ea"/>
            </a:endParaRPr>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tags" Target="../tags/tag62.xml"/><Relationship Id="rId16" Type="http://schemas.openxmlformats.org/officeDocument/2006/relationships/tags" Target="../tags/tag61.xml"/><Relationship Id="rId15" Type="http://schemas.openxmlformats.org/officeDocument/2006/relationships/tags" Target="../tags/tag60.xml"/><Relationship Id="rId14" Type="http://schemas.openxmlformats.org/officeDocument/2006/relationships/tags" Target="../tags/tag59.xml"/><Relationship Id="rId13" Type="http://schemas.openxmlformats.org/officeDocument/2006/relationships/tags" Target="../tags/tag58.xml"/><Relationship Id="rId12" Type="http://schemas.openxmlformats.org/officeDocument/2006/relationships/tags" Target="../tags/tag57.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Tree>
    <p:custDataLst>
      <p:tags r:id="rId17"/>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63.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72.xml"/><Relationship Id="rId2" Type="http://schemas.openxmlformats.org/officeDocument/2006/relationships/image" Target="../media/image8.jpeg"/><Relationship Id="rId1" Type="http://schemas.openxmlformats.org/officeDocument/2006/relationships/image" Target="../media/image1.jpeg"/></Relationships>
</file>

<file path=ppt/slides/_rels/slide11.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73.xml"/><Relationship Id="rId4" Type="http://schemas.openxmlformats.org/officeDocument/2006/relationships/image" Target="../media/image11.png"/><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1.jpeg"/></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74.xml"/><Relationship Id="rId2" Type="http://schemas.openxmlformats.org/officeDocument/2006/relationships/image" Target="../media/image12.jpeg"/><Relationship Id="rId1" Type="http://schemas.openxmlformats.org/officeDocument/2006/relationships/image" Target="../media/image1.jpe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75.xml"/><Relationship Id="rId1"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64.xml"/><Relationship Id="rId1" Type="http://schemas.openxmlformats.org/officeDocument/2006/relationships/image" Target="../media/image1.jpeg"/></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65.xml"/><Relationship Id="rId2" Type="http://schemas.openxmlformats.org/officeDocument/2006/relationships/image" Target="../media/image2.jpeg"/><Relationship Id="rId1"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66.xml"/><Relationship Id="rId1" Type="http://schemas.openxmlformats.org/officeDocument/2006/relationships/image" Target="../media/image1.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67.xml"/><Relationship Id="rId1" Type="http://schemas.openxmlformats.org/officeDocument/2006/relationships/image" Target="../media/image1.jpeg"/></Relationships>
</file>

<file path=ppt/slides/_rels/slide6.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68.xml"/><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image" Target="../media/image1.jpeg"/></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69.xml"/><Relationship Id="rId2" Type="http://schemas.openxmlformats.org/officeDocument/2006/relationships/image" Target="../media/image5.png"/><Relationship Id="rId1" Type="http://schemas.openxmlformats.org/officeDocument/2006/relationships/image" Target="../media/image1.jpeg"/></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70.xml"/><Relationship Id="rId2" Type="http://schemas.openxmlformats.org/officeDocument/2006/relationships/image" Target="../media/image6.jpeg"/><Relationship Id="rId1" Type="http://schemas.openxmlformats.org/officeDocument/2006/relationships/image" Target="../media/image1.jpeg"/></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71.xml"/><Relationship Id="rId2" Type="http://schemas.openxmlformats.org/officeDocument/2006/relationships/image" Target="../media/image7.jpeg"/><Relationship Id="rId1"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desk-1081708_1920"/>
          <p:cNvPicPr>
            <a:picLocks noChangeAspect="1"/>
          </p:cNvPicPr>
          <p:nvPr/>
        </p:nvPicPr>
        <p:blipFill>
          <a:blip r:embed="rId1"/>
          <a:srcRect t="15099"/>
          <a:stretch>
            <a:fillRect/>
          </a:stretch>
        </p:blipFill>
        <p:spPr>
          <a:xfrm>
            <a:off x="0" y="-20955"/>
            <a:ext cx="12207875" cy="6894830"/>
          </a:xfrm>
          <a:prstGeom prst="rect">
            <a:avLst/>
          </a:prstGeom>
        </p:spPr>
      </p:pic>
      <p:sp>
        <p:nvSpPr>
          <p:cNvPr id="11" name="矩形 10"/>
          <p:cNvSpPr/>
          <p:nvPr/>
        </p:nvSpPr>
        <p:spPr>
          <a:xfrm>
            <a:off x="-22225" y="-20955"/>
            <a:ext cx="12252960" cy="69088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13" name="组合 12"/>
          <p:cNvGrpSpPr/>
          <p:nvPr/>
        </p:nvGrpSpPr>
        <p:grpSpPr>
          <a:xfrm rot="0">
            <a:off x="2722245" y="1121418"/>
            <a:ext cx="6764020" cy="2028650"/>
            <a:chOff x="3060" y="3661"/>
            <a:chExt cx="10652" cy="3261"/>
          </a:xfrm>
        </p:grpSpPr>
        <p:sp>
          <p:nvSpPr>
            <p:cNvPr id="9" name="文本框 8"/>
            <p:cNvSpPr txBox="1"/>
            <p:nvPr/>
          </p:nvSpPr>
          <p:spPr>
            <a:xfrm>
              <a:off x="4870" y="3661"/>
              <a:ext cx="7032" cy="938"/>
            </a:xfrm>
            <a:prstGeom prst="rect">
              <a:avLst/>
            </a:prstGeom>
            <a:noFill/>
          </p:spPr>
          <p:txBody>
            <a:bodyPr wrap="square" rtlCol="0">
              <a:spAutoFit/>
            </a:bodyPr>
            <a:p>
              <a:pPr algn="ctr"/>
              <a:r>
                <a:rPr lang="en-US" altLang="zh-CN" sz="3200">
                  <a:solidFill>
                    <a:schemeClr val="tx1"/>
                  </a:solidFill>
                  <a:effectLst>
                    <a:outerShdw blurRad="63500" sx="102000" sy="102000" algn="ctr" rotWithShape="0">
                      <a:prstClr val="black">
                        <a:alpha val="40000"/>
                      </a:prstClr>
                    </a:outerShdw>
                  </a:effectLst>
                  <a:latin typeface="汉仪雅酷黑简" panose="00020600040101010101" charset="-122"/>
                  <a:ea typeface="汉仪雅酷黑简" panose="00020600040101010101" charset="-122"/>
                </a:rPr>
                <a:t>R    E    S    U    M    E</a:t>
              </a:r>
              <a:endParaRPr lang="en-US" altLang="zh-CN" sz="3200">
                <a:solidFill>
                  <a:schemeClr val="tx1"/>
                </a:solidFill>
                <a:effectLst>
                  <a:outerShdw blurRad="63500" sx="102000" sy="102000" algn="ctr" rotWithShape="0">
                    <a:prstClr val="black">
                      <a:alpha val="40000"/>
                    </a:prstClr>
                  </a:outerShdw>
                </a:effectLst>
                <a:latin typeface="汉仪雅酷黑简" panose="00020600040101010101" charset="-122"/>
                <a:ea typeface="汉仪雅酷黑简" panose="00020600040101010101" charset="-122"/>
              </a:endParaRPr>
            </a:p>
          </p:txBody>
        </p:sp>
        <p:sp>
          <p:nvSpPr>
            <p:cNvPr id="10" name="文本框 9"/>
            <p:cNvSpPr txBox="1"/>
            <p:nvPr/>
          </p:nvSpPr>
          <p:spPr>
            <a:xfrm>
              <a:off x="3060" y="4599"/>
              <a:ext cx="10652" cy="2323"/>
            </a:xfrm>
            <a:prstGeom prst="rect">
              <a:avLst/>
            </a:prstGeom>
            <a:noFill/>
          </p:spPr>
          <p:txBody>
            <a:bodyPr wrap="square" rtlCol="0">
              <a:spAutoFit/>
            </a:bodyPr>
            <a:p>
              <a:pPr algn="ctr"/>
              <a:r>
                <a:rPr lang="zh-CN" altLang="en-US" sz="8800" b="1">
                  <a:solidFill>
                    <a:schemeClr val="tx1"/>
                  </a:solidFill>
                  <a:effectLst/>
                  <a:latin typeface="站酷快乐体" panose="02010600030101010101" charset="-128"/>
                  <a:ea typeface="站酷快乐体" panose="02010600030101010101" charset="-128"/>
                  <a:cs typeface="站酷快乐体" panose="02010600030101010101" charset="-128"/>
                </a:rPr>
                <a:t>个 人 简 历</a:t>
              </a:r>
              <a:endParaRPr lang="zh-CN" altLang="en-US" sz="8800" b="1">
                <a:solidFill>
                  <a:schemeClr val="tx1"/>
                </a:solidFill>
                <a:effectLst/>
                <a:latin typeface="站酷快乐体" panose="02010600030101010101" charset="-128"/>
                <a:ea typeface="站酷快乐体" panose="02010600030101010101" charset="-128"/>
                <a:cs typeface="站酷快乐体" panose="02010600030101010101" charset="-128"/>
              </a:endParaRPr>
            </a:p>
          </p:txBody>
        </p:sp>
      </p:grpSp>
      <p:sp>
        <p:nvSpPr>
          <p:cNvPr id="28" name="文本框 27"/>
          <p:cNvSpPr txBox="1"/>
          <p:nvPr/>
        </p:nvSpPr>
        <p:spPr>
          <a:xfrm>
            <a:off x="2477135" y="3441065"/>
            <a:ext cx="7254240" cy="1938020"/>
          </a:xfrm>
          <a:prstGeom prst="rect">
            <a:avLst/>
          </a:prstGeom>
          <a:noFill/>
        </p:spPr>
        <p:txBody>
          <a:bodyPr wrap="square" rtlCol="0">
            <a:spAutoFit/>
          </a:bodyPr>
          <a:p>
            <a:pPr algn="ctr">
              <a:lnSpc>
                <a:spcPct val="200000"/>
              </a:lnSpc>
            </a:pPr>
            <a:r>
              <a:rPr lang="zh-CN" altLang="en-US" sz="2000">
                <a:solidFill>
                  <a:schemeClr val="tx1"/>
                </a:solidFill>
                <a:effectLst/>
                <a:latin typeface="汉仪雅酷黑简" panose="00020600040101010101" charset="-122"/>
                <a:ea typeface="汉仪雅酷黑简" panose="00020600040101010101" charset="-122"/>
              </a:rPr>
              <a:t>If you would hit the mark, you must aim a little above it. Every arrow that flies feels the attraction of earth. -Henry Wadsworth Longfellow.</a:t>
            </a:r>
            <a:endParaRPr lang="zh-CN" altLang="en-US" sz="2000">
              <a:solidFill>
                <a:schemeClr val="tx1"/>
              </a:solidFill>
              <a:effectLst/>
              <a:latin typeface="汉仪雅酷黑简" panose="00020600040101010101" charset="-122"/>
              <a:ea typeface="汉仪雅酷黑简" panose="00020600040101010101" charset="-122"/>
            </a:endParaRPr>
          </a:p>
        </p:txBody>
      </p:sp>
      <p:cxnSp>
        <p:nvCxnSpPr>
          <p:cNvPr id="29" name="直接连接符 28"/>
          <p:cNvCxnSpPr/>
          <p:nvPr/>
        </p:nvCxnSpPr>
        <p:spPr>
          <a:xfrm>
            <a:off x="2325370" y="3489325"/>
            <a:ext cx="7740015" cy="3175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0" y="16510"/>
            <a:ext cx="12192000" cy="6735445"/>
          </a:xfrm>
          <a:prstGeom prst="rect">
            <a:avLst/>
          </a:prstGeom>
          <a:noFill/>
          <a:ln w="254000">
            <a:solidFill>
              <a:schemeClr val="accent1">
                <a:lumMod val="40000"/>
                <a:lumOff val="60000"/>
              </a:schemeClr>
            </a:solidFill>
          </a:ln>
          <a:extLst>
            <a:ext uri="{909E8E84-426E-40DD-AFC4-6F175D3DCCD1}">
              <a14:hiddenFill xmlns:a14="http://schemas.microsoft.com/office/drawing/2010/main">
                <a:solidFill>
                  <a:schemeClr val="bg1">
                    <a:alpha val="74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t>c</a:t>
            </a:r>
            <a:endParaRPr lang="en-US" altLang="zh-CN"/>
          </a:p>
        </p:txBody>
      </p:sp>
      <p:sp>
        <p:nvSpPr>
          <p:cNvPr id="15" name="矩形 14"/>
          <p:cNvSpPr/>
          <p:nvPr/>
        </p:nvSpPr>
        <p:spPr>
          <a:xfrm>
            <a:off x="266065" y="250825"/>
            <a:ext cx="11658600" cy="6267450"/>
          </a:xfrm>
          <a:prstGeom prst="rect">
            <a:avLst/>
          </a:prstGeom>
          <a:noFill/>
          <a:ln w="76200">
            <a:solidFill>
              <a:schemeClr val="accent1">
                <a:lumMod val="40000"/>
                <a:lumOff val="60000"/>
              </a:schemeClr>
            </a:solidFill>
          </a:ln>
          <a:extLst>
            <a:ext uri="{909E8E84-426E-40DD-AFC4-6F175D3DCCD1}">
              <a14:hiddenFill xmlns:a14="http://schemas.microsoft.com/office/drawing/2010/main">
                <a:solidFill>
                  <a:schemeClr val="bg1">
                    <a:alpha val="74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t>c</a:t>
            </a:r>
            <a:endParaRPr lang="en-US" altLang="zh-CN"/>
          </a:p>
        </p:txBody>
      </p:sp>
    </p:spTree>
    <p:custDataLst>
      <p:tags r:id="rId2"/>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 name="图片 7" descr="desk-1081708_1920"/>
          <p:cNvPicPr>
            <a:picLocks noChangeAspect="1"/>
          </p:cNvPicPr>
          <p:nvPr/>
        </p:nvPicPr>
        <p:blipFill>
          <a:blip r:embed="rId1"/>
          <a:srcRect t="15099"/>
          <a:stretch>
            <a:fillRect/>
          </a:stretch>
        </p:blipFill>
        <p:spPr>
          <a:xfrm>
            <a:off x="0" y="-20955"/>
            <a:ext cx="12207875" cy="6894830"/>
          </a:xfrm>
          <a:prstGeom prst="rect">
            <a:avLst/>
          </a:prstGeom>
        </p:spPr>
      </p:pic>
      <p:sp>
        <p:nvSpPr>
          <p:cNvPr id="2" name="矩形 1"/>
          <p:cNvSpPr/>
          <p:nvPr/>
        </p:nvSpPr>
        <p:spPr>
          <a:xfrm>
            <a:off x="-31115" y="-12065"/>
            <a:ext cx="12252960" cy="6908800"/>
          </a:xfrm>
          <a:prstGeom prst="rect">
            <a:avLst/>
          </a:prstGeom>
          <a:solidFill>
            <a:schemeClr val="bg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文本框 16"/>
          <p:cNvSpPr txBox="1"/>
          <p:nvPr/>
        </p:nvSpPr>
        <p:spPr>
          <a:xfrm>
            <a:off x="267335" y="223520"/>
            <a:ext cx="2087245" cy="645160"/>
          </a:xfrm>
          <a:prstGeom prst="rect">
            <a:avLst/>
          </a:prstGeom>
          <a:noFill/>
        </p:spPr>
        <p:txBody>
          <a:bodyPr wrap="square" rtlCol="0">
            <a:spAutoFit/>
          </a:bodyPr>
          <a:p>
            <a:r>
              <a:rPr lang="zh-CN" altLang="en-US" sz="3600">
                <a:ea typeface="思源宋体字体" panose="02020900000000000000" charset="-122"/>
                <a:sym typeface="+mn-ea"/>
              </a:rPr>
              <a:t>作品展示</a:t>
            </a:r>
            <a:endParaRPr lang="zh-CN" altLang="en-US" sz="3600">
              <a:ea typeface="思源宋体字体" panose="02020900000000000000" charset="-122"/>
            </a:endParaRPr>
          </a:p>
        </p:txBody>
      </p:sp>
      <p:cxnSp>
        <p:nvCxnSpPr>
          <p:cNvPr id="20" name="直接连接符 19"/>
          <p:cNvCxnSpPr/>
          <p:nvPr/>
        </p:nvCxnSpPr>
        <p:spPr>
          <a:xfrm flipV="1">
            <a:off x="280670" y="868680"/>
            <a:ext cx="1993900" cy="7620"/>
          </a:xfrm>
          <a:prstGeom prst="line">
            <a:avLst/>
          </a:prstGeom>
          <a:ln w="50800">
            <a:solidFill>
              <a:schemeClr val="tx2"/>
            </a:solidFill>
          </a:ln>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266065" y="250825"/>
            <a:ext cx="11658600" cy="6267450"/>
          </a:xfrm>
          <a:prstGeom prst="rect">
            <a:avLst/>
          </a:prstGeom>
          <a:noFill/>
          <a:ln w="76200">
            <a:solidFill>
              <a:schemeClr val="accent1">
                <a:lumMod val="40000"/>
                <a:lumOff val="60000"/>
              </a:schemeClr>
            </a:solidFill>
          </a:ln>
          <a:extLst>
            <a:ext uri="{909E8E84-426E-40DD-AFC4-6F175D3DCCD1}">
              <a14:hiddenFill xmlns:a14="http://schemas.microsoft.com/office/drawing/2010/main">
                <a:solidFill>
                  <a:schemeClr val="bg1">
                    <a:alpha val="74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t>c</a:t>
            </a:r>
            <a:endParaRPr lang="en-US" altLang="zh-CN"/>
          </a:p>
        </p:txBody>
      </p:sp>
      <p:sp>
        <p:nvSpPr>
          <p:cNvPr id="4" name="矩形 3"/>
          <p:cNvSpPr/>
          <p:nvPr/>
        </p:nvSpPr>
        <p:spPr>
          <a:xfrm>
            <a:off x="0" y="16510"/>
            <a:ext cx="12192000" cy="6735445"/>
          </a:xfrm>
          <a:prstGeom prst="rect">
            <a:avLst/>
          </a:prstGeom>
          <a:noFill/>
          <a:ln w="254000">
            <a:solidFill>
              <a:schemeClr val="accent1">
                <a:lumMod val="40000"/>
                <a:lumOff val="60000"/>
              </a:schemeClr>
            </a:solidFill>
          </a:ln>
          <a:extLst>
            <a:ext uri="{909E8E84-426E-40DD-AFC4-6F175D3DCCD1}">
              <a14:hiddenFill xmlns:a14="http://schemas.microsoft.com/office/drawing/2010/main">
                <a:solidFill>
                  <a:schemeClr val="bg1">
                    <a:alpha val="74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t>c</a:t>
            </a:r>
            <a:endParaRPr lang="en-US" altLang="zh-CN"/>
          </a:p>
        </p:txBody>
      </p:sp>
      <p:sp>
        <p:nvSpPr>
          <p:cNvPr id="14" name="矩形 13"/>
          <p:cNvSpPr/>
          <p:nvPr/>
        </p:nvSpPr>
        <p:spPr>
          <a:xfrm>
            <a:off x="6767830" y="2840990"/>
            <a:ext cx="3643630" cy="3150870"/>
          </a:xfrm>
          <a:prstGeom prst="rect">
            <a:avLst/>
          </a:prstGeom>
          <a:solidFill>
            <a:schemeClr val="accent1">
              <a:lumMod val="60000"/>
              <a:lumOff val="4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3" name="图片 2" descr="technology-792180_1920"/>
          <p:cNvPicPr>
            <a:picLocks noChangeAspect="1"/>
          </p:cNvPicPr>
          <p:nvPr/>
        </p:nvPicPr>
        <p:blipFill>
          <a:blip r:embed="rId2"/>
          <a:stretch>
            <a:fillRect/>
          </a:stretch>
        </p:blipFill>
        <p:spPr>
          <a:xfrm>
            <a:off x="6951980" y="1007110"/>
            <a:ext cx="3275330" cy="2281555"/>
          </a:xfrm>
          <a:prstGeom prst="rect">
            <a:avLst/>
          </a:prstGeom>
          <a:effectLst>
            <a:outerShdw blurRad="63500" sx="102000" sy="102000" algn="ctr" rotWithShape="0">
              <a:prstClr val="black">
                <a:alpha val="40000"/>
              </a:prstClr>
            </a:outerShdw>
          </a:effectLst>
        </p:spPr>
      </p:pic>
      <p:grpSp>
        <p:nvGrpSpPr>
          <p:cNvPr id="25" name="组合 24"/>
          <p:cNvGrpSpPr/>
          <p:nvPr/>
        </p:nvGrpSpPr>
        <p:grpSpPr>
          <a:xfrm>
            <a:off x="7075404" y="3427730"/>
            <a:ext cx="3194619" cy="2336800"/>
            <a:chOff x="8943" y="5113"/>
            <a:chExt cx="19162" cy="3680"/>
          </a:xfrm>
        </p:grpSpPr>
        <p:sp>
          <p:nvSpPr>
            <p:cNvPr id="28" name="文本框 27"/>
            <p:cNvSpPr txBox="1"/>
            <p:nvPr/>
          </p:nvSpPr>
          <p:spPr>
            <a:xfrm>
              <a:off x="8943" y="5741"/>
              <a:ext cx="19162" cy="3052"/>
            </a:xfrm>
            <a:prstGeom prst="rect">
              <a:avLst/>
            </a:prstGeom>
            <a:noFill/>
          </p:spPr>
          <p:txBody>
            <a:bodyPr wrap="square" rtlCol="0">
              <a:spAutoFit/>
            </a:bodyPr>
            <a:p>
              <a:pPr>
                <a:lnSpc>
                  <a:spcPct val="150000"/>
                </a:lnSpc>
              </a:pPr>
              <a:r>
                <a:rPr lang="zh-CN" altLang="en-US" sz="1600" dirty="0">
                  <a:solidFill>
                    <a:schemeClr val="bg2"/>
                  </a:solidFill>
                  <a:latin typeface="微软雅黑" panose="020B0503020204020204" pitchFamily="34" charset="-122"/>
                  <a:ea typeface="思源宋体 SemiBold字体" panose="02020600000000000000" charset="-122"/>
                  <a:sym typeface="+mn-ea"/>
                </a:rPr>
                <a:t>您的内容打在这里，或者通过复制您的文本后，在此框中选择粘贴，并选择只保留文字。您的内容打在这里，或者通过复制您的文本后</a:t>
              </a:r>
              <a:endParaRPr lang="zh-CN" altLang="en-US" sz="1600" dirty="0">
                <a:solidFill>
                  <a:schemeClr val="bg2"/>
                </a:solidFill>
                <a:latin typeface="微软雅黑" panose="020B0503020204020204" pitchFamily="34" charset="-122"/>
                <a:ea typeface="思源宋体 SemiBold字体" panose="02020600000000000000" charset="-122"/>
                <a:sym typeface="+mn-ea"/>
              </a:endParaRPr>
            </a:p>
          </p:txBody>
        </p:sp>
        <p:sp>
          <p:nvSpPr>
            <p:cNvPr id="29" name="文本框 28"/>
            <p:cNvSpPr txBox="1"/>
            <p:nvPr/>
          </p:nvSpPr>
          <p:spPr>
            <a:xfrm>
              <a:off x="14264" y="5113"/>
              <a:ext cx="8517" cy="628"/>
            </a:xfrm>
            <a:prstGeom prst="rect">
              <a:avLst/>
            </a:prstGeom>
            <a:noFill/>
          </p:spPr>
          <p:txBody>
            <a:bodyPr wrap="square" rtlCol="0">
              <a:spAutoFit/>
            </a:bodyPr>
            <a:p>
              <a:r>
                <a:rPr lang="zh-CN" altLang="en-US" sz="2000">
                  <a:solidFill>
                    <a:schemeClr val="bg2"/>
                  </a:solidFill>
                  <a:ea typeface="思源宋体 Heavy字体" panose="02020900000000000000" charset="-122"/>
                </a:rPr>
                <a:t>添加标题</a:t>
              </a:r>
              <a:endParaRPr lang="zh-CN" altLang="en-US" sz="2000">
                <a:solidFill>
                  <a:schemeClr val="bg2"/>
                </a:solidFill>
                <a:ea typeface="思源宋体 Heavy字体" panose="02020900000000000000" charset="-122"/>
              </a:endParaRPr>
            </a:p>
          </p:txBody>
        </p:sp>
      </p:grpSp>
      <p:grpSp>
        <p:nvGrpSpPr>
          <p:cNvPr id="15" name="组合 14"/>
          <p:cNvGrpSpPr/>
          <p:nvPr/>
        </p:nvGrpSpPr>
        <p:grpSpPr>
          <a:xfrm rot="0">
            <a:off x="1548765" y="3533140"/>
            <a:ext cx="4321255" cy="1093470"/>
            <a:chOff x="8530" y="5296"/>
            <a:chExt cx="25920" cy="1722"/>
          </a:xfrm>
        </p:grpSpPr>
        <p:sp>
          <p:nvSpPr>
            <p:cNvPr id="16" name="文本框 15"/>
            <p:cNvSpPr txBox="1"/>
            <p:nvPr/>
          </p:nvSpPr>
          <p:spPr>
            <a:xfrm>
              <a:off x="8530" y="5857"/>
              <a:ext cx="25920" cy="1161"/>
            </a:xfrm>
            <a:prstGeom prst="rect">
              <a:avLst/>
            </a:prstGeom>
            <a:noFill/>
          </p:spPr>
          <p:txBody>
            <a:bodyPr wrap="square" rtlCol="0">
              <a:spAutoFit/>
            </a:bodyPr>
            <a:p>
              <a:pPr>
                <a:lnSpc>
                  <a:spcPct val="150000"/>
                </a:lnSpc>
              </a:pPr>
              <a:r>
                <a:rPr lang="zh-CN" altLang="en-US" sz="1400" dirty="0">
                  <a:solidFill>
                    <a:schemeClr val="tx1"/>
                  </a:solidFill>
                  <a:latin typeface="微软雅黑" panose="020B0503020204020204" pitchFamily="34" charset="-122"/>
                  <a:ea typeface="思源宋体 SemiBold字体" panose="02020600000000000000" charset="-122"/>
                  <a:sym typeface="+mn-ea"/>
                </a:rPr>
                <a:t>您的内容打在这里，或者通过复制您的文本后，在此框中选择粘贴，并选择只保留文字。</a:t>
              </a:r>
              <a:endParaRPr lang="zh-CN" altLang="en-US" sz="1400" dirty="0">
                <a:solidFill>
                  <a:schemeClr val="tx1"/>
                </a:solidFill>
                <a:latin typeface="微软雅黑" panose="020B0503020204020204" pitchFamily="34" charset="-122"/>
                <a:ea typeface="思源宋体 SemiBold字体" panose="02020600000000000000" charset="-122"/>
                <a:sym typeface="+mn-ea"/>
              </a:endParaRPr>
            </a:p>
          </p:txBody>
        </p:sp>
        <p:sp>
          <p:nvSpPr>
            <p:cNvPr id="21" name="文本框 20"/>
            <p:cNvSpPr txBox="1"/>
            <p:nvPr/>
          </p:nvSpPr>
          <p:spPr>
            <a:xfrm>
              <a:off x="8530" y="5296"/>
              <a:ext cx="10958" cy="628"/>
            </a:xfrm>
            <a:prstGeom prst="rect">
              <a:avLst/>
            </a:prstGeom>
            <a:noFill/>
          </p:spPr>
          <p:txBody>
            <a:bodyPr wrap="square" rtlCol="0">
              <a:spAutoFit/>
            </a:bodyPr>
            <a:p>
              <a:r>
                <a:rPr lang="en-US" altLang="zh-CN" sz="2000">
                  <a:solidFill>
                    <a:schemeClr val="tx1"/>
                  </a:solidFill>
                  <a:ea typeface="思源宋体 Heavy字体" panose="02020900000000000000" charset="-122"/>
                </a:rPr>
                <a:t>02.</a:t>
              </a:r>
              <a:r>
                <a:rPr lang="zh-CN" altLang="en-US" sz="2000">
                  <a:solidFill>
                    <a:schemeClr val="tx1"/>
                  </a:solidFill>
                  <a:ea typeface="思源宋体 Heavy字体" panose="02020900000000000000" charset="-122"/>
                </a:rPr>
                <a:t>添加标题</a:t>
              </a:r>
              <a:endParaRPr lang="zh-CN" altLang="en-US" sz="2000">
                <a:solidFill>
                  <a:schemeClr val="tx1"/>
                </a:solidFill>
                <a:ea typeface="思源宋体 Heavy字体" panose="02020900000000000000" charset="-122"/>
              </a:endParaRPr>
            </a:p>
          </p:txBody>
        </p:sp>
      </p:grpSp>
      <p:grpSp>
        <p:nvGrpSpPr>
          <p:cNvPr id="5" name="组合 4"/>
          <p:cNvGrpSpPr/>
          <p:nvPr/>
        </p:nvGrpSpPr>
        <p:grpSpPr>
          <a:xfrm rot="0">
            <a:off x="1548765" y="1830705"/>
            <a:ext cx="4428453" cy="1127760"/>
            <a:chOff x="8530" y="5242"/>
            <a:chExt cx="26563" cy="1776"/>
          </a:xfrm>
        </p:grpSpPr>
        <p:sp>
          <p:nvSpPr>
            <p:cNvPr id="7" name="文本框 6"/>
            <p:cNvSpPr txBox="1"/>
            <p:nvPr/>
          </p:nvSpPr>
          <p:spPr>
            <a:xfrm>
              <a:off x="8530" y="5857"/>
              <a:ext cx="26563" cy="1161"/>
            </a:xfrm>
            <a:prstGeom prst="rect">
              <a:avLst/>
            </a:prstGeom>
            <a:noFill/>
          </p:spPr>
          <p:txBody>
            <a:bodyPr wrap="square" rtlCol="0">
              <a:spAutoFit/>
            </a:bodyPr>
            <a:p>
              <a:pPr>
                <a:lnSpc>
                  <a:spcPct val="150000"/>
                </a:lnSpc>
              </a:pPr>
              <a:r>
                <a:rPr lang="zh-CN" altLang="en-US" sz="1400" dirty="0">
                  <a:solidFill>
                    <a:schemeClr val="tx1"/>
                  </a:solidFill>
                  <a:latin typeface="微软雅黑" panose="020B0503020204020204" pitchFamily="34" charset="-122"/>
                  <a:ea typeface="思源宋体 SemiBold字体" panose="02020600000000000000" charset="-122"/>
                  <a:sym typeface="+mn-ea"/>
                </a:rPr>
                <a:t>您的内容打在这里，或者通过复制您的文本后，在此框中选择粘贴，并选择只保留文字。</a:t>
              </a:r>
              <a:endParaRPr lang="zh-CN" altLang="en-US" sz="1400" dirty="0">
                <a:solidFill>
                  <a:schemeClr val="tx1"/>
                </a:solidFill>
                <a:latin typeface="微软雅黑" panose="020B0503020204020204" pitchFamily="34" charset="-122"/>
                <a:ea typeface="思源宋体 SemiBold字体" panose="02020600000000000000" charset="-122"/>
                <a:sym typeface="+mn-ea"/>
              </a:endParaRPr>
            </a:p>
          </p:txBody>
        </p:sp>
        <p:sp>
          <p:nvSpPr>
            <p:cNvPr id="9" name="文本框 8"/>
            <p:cNvSpPr txBox="1"/>
            <p:nvPr/>
          </p:nvSpPr>
          <p:spPr>
            <a:xfrm>
              <a:off x="8530" y="5242"/>
              <a:ext cx="9835" cy="628"/>
            </a:xfrm>
            <a:prstGeom prst="rect">
              <a:avLst/>
            </a:prstGeom>
            <a:noFill/>
          </p:spPr>
          <p:txBody>
            <a:bodyPr wrap="square" rtlCol="0">
              <a:spAutoFit/>
            </a:bodyPr>
            <a:p>
              <a:r>
                <a:rPr lang="en-US" altLang="zh-CN" sz="2000">
                  <a:solidFill>
                    <a:schemeClr val="tx1"/>
                  </a:solidFill>
                  <a:ea typeface="思源宋体 Heavy字体" panose="02020900000000000000" charset="-122"/>
                </a:rPr>
                <a:t>01.</a:t>
              </a:r>
              <a:r>
                <a:rPr lang="zh-CN" altLang="en-US" sz="2000">
                  <a:solidFill>
                    <a:schemeClr val="tx1"/>
                  </a:solidFill>
                  <a:ea typeface="思源宋体 Heavy字体" panose="02020900000000000000" charset="-122"/>
                </a:rPr>
                <a:t>添加标题</a:t>
              </a:r>
              <a:endParaRPr lang="zh-CN" altLang="en-US" sz="2000">
                <a:solidFill>
                  <a:schemeClr val="tx1"/>
                </a:solidFill>
                <a:ea typeface="思源宋体 Heavy字体" panose="02020900000000000000" charset="-122"/>
              </a:endParaRPr>
            </a:p>
          </p:txBody>
        </p:sp>
      </p:grpSp>
    </p:spTree>
    <p:custDataLst>
      <p:tags r:id="rId3"/>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 name="图片 7" descr="desk-1081708_1920"/>
          <p:cNvPicPr>
            <a:picLocks noChangeAspect="1"/>
          </p:cNvPicPr>
          <p:nvPr/>
        </p:nvPicPr>
        <p:blipFill>
          <a:blip r:embed="rId1"/>
          <a:srcRect t="15099"/>
          <a:stretch>
            <a:fillRect/>
          </a:stretch>
        </p:blipFill>
        <p:spPr>
          <a:xfrm>
            <a:off x="0" y="-20955"/>
            <a:ext cx="12207875" cy="6894830"/>
          </a:xfrm>
          <a:prstGeom prst="rect">
            <a:avLst/>
          </a:prstGeom>
        </p:spPr>
      </p:pic>
      <p:sp>
        <p:nvSpPr>
          <p:cNvPr id="2" name="矩形 1"/>
          <p:cNvSpPr/>
          <p:nvPr/>
        </p:nvSpPr>
        <p:spPr>
          <a:xfrm>
            <a:off x="-31115" y="-12065"/>
            <a:ext cx="12252960" cy="6908800"/>
          </a:xfrm>
          <a:prstGeom prst="rect">
            <a:avLst/>
          </a:prstGeom>
          <a:solidFill>
            <a:schemeClr val="bg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文本框 16"/>
          <p:cNvSpPr txBox="1"/>
          <p:nvPr/>
        </p:nvSpPr>
        <p:spPr>
          <a:xfrm>
            <a:off x="267335" y="223520"/>
            <a:ext cx="2087245" cy="645160"/>
          </a:xfrm>
          <a:prstGeom prst="rect">
            <a:avLst/>
          </a:prstGeom>
          <a:noFill/>
        </p:spPr>
        <p:txBody>
          <a:bodyPr wrap="square" rtlCol="0">
            <a:spAutoFit/>
          </a:bodyPr>
          <a:p>
            <a:r>
              <a:rPr lang="zh-CN" altLang="en-US" sz="3600">
                <a:ea typeface="思源宋体字体" panose="02020900000000000000" charset="-122"/>
                <a:sym typeface="+mn-ea"/>
              </a:rPr>
              <a:t>岗位理解</a:t>
            </a:r>
            <a:endParaRPr lang="zh-CN" altLang="en-US" sz="3600">
              <a:ea typeface="思源宋体字体" panose="02020900000000000000" charset="-122"/>
            </a:endParaRPr>
          </a:p>
        </p:txBody>
      </p:sp>
      <p:cxnSp>
        <p:nvCxnSpPr>
          <p:cNvPr id="20" name="直接连接符 19"/>
          <p:cNvCxnSpPr/>
          <p:nvPr/>
        </p:nvCxnSpPr>
        <p:spPr>
          <a:xfrm flipV="1">
            <a:off x="280670" y="868680"/>
            <a:ext cx="1993900" cy="7620"/>
          </a:xfrm>
          <a:prstGeom prst="line">
            <a:avLst/>
          </a:prstGeom>
          <a:ln w="50800">
            <a:solidFill>
              <a:schemeClr val="tx2"/>
            </a:solidFill>
          </a:ln>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266065" y="250825"/>
            <a:ext cx="11658600" cy="6267450"/>
          </a:xfrm>
          <a:prstGeom prst="rect">
            <a:avLst/>
          </a:prstGeom>
          <a:noFill/>
          <a:ln w="76200">
            <a:solidFill>
              <a:schemeClr val="accent1">
                <a:lumMod val="40000"/>
                <a:lumOff val="60000"/>
              </a:schemeClr>
            </a:solidFill>
          </a:ln>
          <a:extLst>
            <a:ext uri="{909E8E84-426E-40DD-AFC4-6F175D3DCCD1}">
              <a14:hiddenFill xmlns:a14="http://schemas.microsoft.com/office/drawing/2010/main">
                <a:solidFill>
                  <a:schemeClr val="bg1">
                    <a:alpha val="74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t>c</a:t>
            </a:r>
            <a:endParaRPr lang="en-US" altLang="zh-CN"/>
          </a:p>
        </p:txBody>
      </p:sp>
      <p:sp>
        <p:nvSpPr>
          <p:cNvPr id="4" name="矩形 3"/>
          <p:cNvSpPr/>
          <p:nvPr/>
        </p:nvSpPr>
        <p:spPr>
          <a:xfrm>
            <a:off x="0" y="16510"/>
            <a:ext cx="12192000" cy="6735445"/>
          </a:xfrm>
          <a:prstGeom prst="rect">
            <a:avLst/>
          </a:prstGeom>
          <a:noFill/>
          <a:ln w="254000">
            <a:solidFill>
              <a:schemeClr val="accent1">
                <a:lumMod val="40000"/>
                <a:lumOff val="60000"/>
              </a:schemeClr>
            </a:solidFill>
          </a:ln>
          <a:extLst>
            <a:ext uri="{909E8E84-426E-40DD-AFC4-6F175D3DCCD1}">
              <a14:hiddenFill xmlns:a14="http://schemas.microsoft.com/office/drawing/2010/main">
                <a:solidFill>
                  <a:schemeClr val="bg1">
                    <a:alpha val="74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t>c</a:t>
            </a:r>
            <a:endParaRPr lang="en-US" altLang="zh-CN"/>
          </a:p>
        </p:txBody>
      </p:sp>
      <p:grpSp>
        <p:nvGrpSpPr>
          <p:cNvPr id="27" name="组合 26"/>
          <p:cNvGrpSpPr/>
          <p:nvPr/>
        </p:nvGrpSpPr>
        <p:grpSpPr>
          <a:xfrm>
            <a:off x="813435" y="1410335"/>
            <a:ext cx="4596765" cy="3448050"/>
            <a:chOff x="1947" y="2059"/>
            <a:chExt cx="7239" cy="5430"/>
          </a:xfrm>
        </p:grpSpPr>
        <p:grpSp>
          <p:nvGrpSpPr>
            <p:cNvPr id="7" name="组合 6"/>
            <p:cNvGrpSpPr/>
            <p:nvPr/>
          </p:nvGrpSpPr>
          <p:grpSpPr>
            <a:xfrm>
              <a:off x="3910" y="2059"/>
              <a:ext cx="3350" cy="3075"/>
              <a:chOff x="3910" y="2545"/>
              <a:chExt cx="3350" cy="3075"/>
            </a:xfrm>
          </p:grpSpPr>
          <p:sp>
            <p:nvSpPr>
              <p:cNvPr id="3" name="六边形 2"/>
              <p:cNvSpPr/>
              <p:nvPr/>
            </p:nvSpPr>
            <p:spPr>
              <a:xfrm>
                <a:off x="3910" y="2545"/>
                <a:ext cx="3350" cy="3075"/>
              </a:xfrm>
              <a:prstGeom prst="hexagon">
                <a:avLst/>
              </a:prstGeom>
              <a:solidFill>
                <a:schemeClr val="accent1">
                  <a:lumMod val="40000"/>
                  <a:lumOff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文本框 4"/>
              <p:cNvSpPr txBox="1"/>
              <p:nvPr/>
            </p:nvSpPr>
            <p:spPr>
              <a:xfrm>
                <a:off x="4621" y="4280"/>
                <a:ext cx="1925" cy="1016"/>
              </a:xfrm>
              <a:prstGeom prst="rect">
                <a:avLst/>
              </a:prstGeom>
              <a:noFill/>
            </p:spPr>
            <p:txBody>
              <a:bodyPr wrap="square" rtlCol="0">
                <a:spAutoFit/>
              </a:bodyPr>
              <a:p>
                <a:r>
                  <a:rPr lang="en-US" altLang="zh-CN" sz="3600">
                    <a:solidFill>
                      <a:schemeClr val="bg2"/>
                    </a:solidFill>
                    <a:latin typeface="汉仪雅酷黑简" panose="00020600040101010101" charset="-122"/>
                    <a:ea typeface="汉仪雅酷黑简" panose="00020600040101010101" charset="-122"/>
                  </a:rPr>
                  <a:t>80%</a:t>
                </a:r>
                <a:endParaRPr lang="en-US" altLang="zh-CN" sz="3600">
                  <a:solidFill>
                    <a:schemeClr val="bg2"/>
                  </a:solidFill>
                  <a:latin typeface="汉仪雅酷黑简" panose="00020600040101010101" charset="-122"/>
                  <a:ea typeface="汉仪雅酷黑简" panose="00020600040101010101" charset="-122"/>
                </a:endParaRPr>
              </a:p>
            </p:txBody>
          </p:sp>
        </p:grpSp>
        <p:grpSp>
          <p:nvGrpSpPr>
            <p:cNvPr id="9" name="组合 8"/>
            <p:cNvGrpSpPr/>
            <p:nvPr/>
          </p:nvGrpSpPr>
          <p:grpSpPr>
            <a:xfrm>
              <a:off x="5836" y="4415"/>
              <a:ext cx="3350" cy="3075"/>
              <a:chOff x="3910" y="2545"/>
              <a:chExt cx="3350" cy="3075"/>
            </a:xfrm>
          </p:grpSpPr>
          <p:sp>
            <p:nvSpPr>
              <p:cNvPr id="10" name="六边形 9"/>
              <p:cNvSpPr/>
              <p:nvPr/>
            </p:nvSpPr>
            <p:spPr>
              <a:xfrm>
                <a:off x="3910" y="2545"/>
                <a:ext cx="3350" cy="3075"/>
              </a:xfrm>
              <a:prstGeom prst="hexagon">
                <a:avLst/>
              </a:prstGeom>
              <a:solidFill>
                <a:schemeClr val="accent1">
                  <a:lumMod val="40000"/>
                  <a:lumOff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文本框 10"/>
              <p:cNvSpPr txBox="1"/>
              <p:nvPr/>
            </p:nvSpPr>
            <p:spPr>
              <a:xfrm>
                <a:off x="4623" y="4414"/>
                <a:ext cx="1925" cy="1016"/>
              </a:xfrm>
              <a:prstGeom prst="rect">
                <a:avLst/>
              </a:prstGeom>
              <a:noFill/>
            </p:spPr>
            <p:txBody>
              <a:bodyPr wrap="square" rtlCol="0">
                <a:spAutoFit/>
              </a:bodyPr>
              <a:p>
                <a:r>
                  <a:rPr lang="en-US" altLang="zh-CN" sz="3600">
                    <a:solidFill>
                      <a:schemeClr val="bg2"/>
                    </a:solidFill>
                    <a:latin typeface="汉仪雅酷黑简" panose="00020600040101010101" charset="-122"/>
                    <a:ea typeface="汉仪雅酷黑简" panose="00020600040101010101" charset="-122"/>
                  </a:rPr>
                  <a:t>60%</a:t>
                </a:r>
                <a:endParaRPr lang="en-US" altLang="zh-CN" sz="3600">
                  <a:solidFill>
                    <a:schemeClr val="bg2"/>
                  </a:solidFill>
                  <a:latin typeface="汉仪雅酷黑简" panose="00020600040101010101" charset="-122"/>
                  <a:ea typeface="汉仪雅酷黑简" panose="00020600040101010101" charset="-122"/>
                </a:endParaRPr>
              </a:p>
            </p:txBody>
          </p:sp>
        </p:grpSp>
        <p:grpSp>
          <p:nvGrpSpPr>
            <p:cNvPr id="12" name="组合 11"/>
            <p:cNvGrpSpPr/>
            <p:nvPr/>
          </p:nvGrpSpPr>
          <p:grpSpPr>
            <a:xfrm>
              <a:off x="1947" y="4415"/>
              <a:ext cx="3350" cy="3075"/>
              <a:chOff x="3910" y="2545"/>
              <a:chExt cx="3350" cy="3075"/>
            </a:xfrm>
          </p:grpSpPr>
          <p:sp>
            <p:nvSpPr>
              <p:cNvPr id="13" name="六边形 12"/>
              <p:cNvSpPr/>
              <p:nvPr/>
            </p:nvSpPr>
            <p:spPr>
              <a:xfrm>
                <a:off x="3910" y="2545"/>
                <a:ext cx="3350" cy="3075"/>
              </a:xfrm>
              <a:prstGeom prst="hexagon">
                <a:avLst/>
              </a:prstGeom>
              <a:solidFill>
                <a:schemeClr val="accent1">
                  <a:lumMod val="40000"/>
                  <a:lumOff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 name="文本框 13"/>
              <p:cNvSpPr txBox="1"/>
              <p:nvPr/>
            </p:nvSpPr>
            <p:spPr>
              <a:xfrm>
                <a:off x="4623" y="4491"/>
                <a:ext cx="1925" cy="1016"/>
              </a:xfrm>
              <a:prstGeom prst="rect">
                <a:avLst/>
              </a:prstGeom>
              <a:noFill/>
            </p:spPr>
            <p:txBody>
              <a:bodyPr wrap="square" rtlCol="0">
                <a:spAutoFit/>
              </a:bodyPr>
              <a:p>
                <a:r>
                  <a:rPr lang="en-US" altLang="zh-CN" sz="3600">
                    <a:solidFill>
                      <a:schemeClr val="bg2"/>
                    </a:solidFill>
                    <a:latin typeface="汉仪雅酷黑简" panose="00020600040101010101" charset="-122"/>
                    <a:ea typeface="汉仪雅酷黑简" panose="00020600040101010101" charset="-122"/>
                  </a:rPr>
                  <a:t>90%</a:t>
                </a:r>
                <a:endParaRPr lang="en-US" altLang="zh-CN" sz="3600">
                  <a:solidFill>
                    <a:schemeClr val="bg2"/>
                  </a:solidFill>
                  <a:latin typeface="汉仪雅酷黑简" panose="00020600040101010101" charset="-122"/>
                  <a:ea typeface="汉仪雅酷黑简" panose="00020600040101010101" charset="-122"/>
                </a:endParaRPr>
              </a:p>
            </p:txBody>
          </p:sp>
        </p:grpSp>
        <p:pic>
          <p:nvPicPr>
            <p:cNvPr id="15" name="图片 14" descr="C:/Users/ADMINI~1/AppData/Local/Temp/kaimatting/20210207152421/output_aiMatting_20210207152424.pngoutput_aiMatting_20210207152424"/>
            <p:cNvPicPr>
              <a:picLocks noChangeAspect="1"/>
            </p:cNvPicPr>
            <p:nvPr/>
          </p:nvPicPr>
          <p:blipFill>
            <a:blip r:embed="rId2"/>
            <a:stretch>
              <a:fillRect/>
            </a:stretch>
          </p:blipFill>
          <p:spPr>
            <a:xfrm>
              <a:off x="6941" y="4758"/>
              <a:ext cx="1141" cy="1145"/>
            </a:xfrm>
            <a:prstGeom prst="rect">
              <a:avLst/>
            </a:prstGeom>
          </p:spPr>
        </p:pic>
        <p:pic>
          <p:nvPicPr>
            <p:cNvPr id="16" name="图片 15" descr="C:/Users/ADMINI~1/AppData/Local/Temp/kaimatting/20210207152401/output_aiMatting_20210207152404.pngoutput_aiMatting_20210207152404"/>
            <p:cNvPicPr>
              <a:picLocks noChangeAspect="1"/>
            </p:cNvPicPr>
            <p:nvPr/>
          </p:nvPicPr>
          <p:blipFill>
            <a:blip r:embed="rId3"/>
            <a:stretch>
              <a:fillRect/>
            </a:stretch>
          </p:blipFill>
          <p:spPr>
            <a:xfrm>
              <a:off x="3036" y="4835"/>
              <a:ext cx="1171" cy="1171"/>
            </a:xfrm>
            <a:prstGeom prst="rect">
              <a:avLst/>
            </a:prstGeom>
          </p:spPr>
        </p:pic>
        <p:pic>
          <p:nvPicPr>
            <p:cNvPr id="18" name="图片 17" descr="C:/Users/ADMINI~1/AppData/Local/Temp/kaimatting/20210207152313/output_aiMatting_20210207152318.pngoutput_aiMatting_20210207152318"/>
            <p:cNvPicPr>
              <a:picLocks noChangeAspect="1"/>
            </p:cNvPicPr>
            <p:nvPr/>
          </p:nvPicPr>
          <p:blipFill>
            <a:blip r:embed="rId4"/>
            <a:stretch>
              <a:fillRect/>
            </a:stretch>
          </p:blipFill>
          <p:spPr>
            <a:xfrm>
              <a:off x="4980" y="2333"/>
              <a:ext cx="1283" cy="1281"/>
            </a:xfrm>
            <a:prstGeom prst="rect">
              <a:avLst/>
            </a:prstGeom>
          </p:spPr>
        </p:pic>
      </p:grpSp>
      <p:grpSp>
        <p:nvGrpSpPr>
          <p:cNvPr id="23" name="组合 22"/>
          <p:cNvGrpSpPr/>
          <p:nvPr/>
        </p:nvGrpSpPr>
        <p:grpSpPr>
          <a:xfrm>
            <a:off x="5643880" y="1437005"/>
            <a:ext cx="650875" cy="3674745"/>
            <a:chOff x="9620" y="1697"/>
            <a:chExt cx="1283" cy="7042"/>
          </a:xfrm>
        </p:grpSpPr>
        <p:pic>
          <p:nvPicPr>
            <p:cNvPr id="19" name="图片 18" descr="C:/Users/ADMINI~1/AppData/Local/Temp/kaimatting/20210207152313/output_aiMatting_20210207152318.pngoutput_aiMatting_20210207152318"/>
            <p:cNvPicPr>
              <a:picLocks noChangeAspect="1"/>
            </p:cNvPicPr>
            <p:nvPr/>
          </p:nvPicPr>
          <p:blipFill>
            <a:blip r:embed="rId4"/>
            <a:stretch>
              <a:fillRect/>
            </a:stretch>
          </p:blipFill>
          <p:spPr>
            <a:xfrm>
              <a:off x="9620" y="1697"/>
              <a:ext cx="1283" cy="1281"/>
            </a:xfrm>
            <a:prstGeom prst="rect">
              <a:avLst/>
            </a:prstGeom>
          </p:spPr>
        </p:pic>
        <p:pic>
          <p:nvPicPr>
            <p:cNvPr id="21" name="图片 20" descr="C:/Users/ADMINI~1/AppData/Local/Temp/kaimatting/20210207152401/output_aiMatting_20210207152404.pngoutput_aiMatting_20210207152404"/>
            <p:cNvPicPr>
              <a:picLocks noChangeAspect="1"/>
            </p:cNvPicPr>
            <p:nvPr/>
          </p:nvPicPr>
          <p:blipFill>
            <a:blip r:embed="rId3"/>
            <a:stretch>
              <a:fillRect/>
            </a:stretch>
          </p:blipFill>
          <p:spPr>
            <a:xfrm>
              <a:off x="9620" y="4684"/>
              <a:ext cx="1171" cy="1171"/>
            </a:xfrm>
            <a:prstGeom prst="rect">
              <a:avLst/>
            </a:prstGeom>
          </p:spPr>
        </p:pic>
        <p:pic>
          <p:nvPicPr>
            <p:cNvPr id="22" name="图片 21" descr="C:/Users/ADMINI~1/AppData/Local/Temp/kaimatting/20210207152421/output_aiMatting_20210207152424.pngoutput_aiMatting_20210207152424"/>
            <p:cNvPicPr>
              <a:picLocks noChangeAspect="1"/>
            </p:cNvPicPr>
            <p:nvPr/>
          </p:nvPicPr>
          <p:blipFill>
            <a:blip r:embed="rId2"/>
            <a:stretch>
              <a:fillRect/>
            </a:stretch>
          </p:blipFill>
          <p:spPr>
            <a:xfrm>
              <a:off x="9626" y="7594"/>
              <a:ext cx="1141" cy="1145"/>
            </a:xfrm>
            <a:prstGeom prst="rect">
              <a:avLst/>
            </a:prstGeom>
          </p:spPr>
        </p:pic>
      </p:grpSp>
      <p:grpSp>
        <p:nvGrpSpPr>
          <p:cNvPr id="24" name="组合 23"/>
          <p:cNvGrpSpPr/>
          <p:nvPr/>
        </p:nvGrpSpPr>
        <p:grpSpPr>
          <a:xfrm rot="0">
            <a:off x="6294755" y="1253490"/>
            <a:ext cx="4264072" cy="1036320"/>
            <a:chOff x="8530" y="5386"/>
            <a:chExt cx="25577" cy="1632"/>
          </a:xfrm>
        </p:grpSpPr>
        <p:sp>
          <p:nvSpPr>
            <p:cNvPr id="25" name="文本框 24"/>
            <p:cNvSpPr txBox="1"/>
            <p:nvPr/>
          </p:nvSpPr>
          <p:spPr>
            <a:xfrm>
              <a:off x="8530" y="5857"/>
              <a:ext cx="25577" cy="1161"/>
            </a:xfrm>
            <a:prstGeom prst="rect">
              <a:avLst/>
            </a:prstGeom>
            <a:noFill/>
          </p:spPr>
          <p:txBody>
            <a:bodyPr wrap="square" rtlCol="0">
              <a:spAutoFit/>
            </a:bodyPr>
            <a:p>
              <a:pPr>
                <a:lnSpc>
                  <a:spcPct val="150000"/>
                </a:lnSpc>
              </a:pPr>
              <a:r>
                <a:rPr lang="zh-CN" altLang="en-US" sz="1400" dirty="0">
                  <a:solidFill>
                    <a:schemeClr val="tx1"/>
                  </a:solidFill>
                  <a:latin typeface="微软雅黑" panose="020B0503020204020204" pitchFamily="34" charset="-122"/>
                  <a:ea typeface="思源宋体 SemiBold字体" panose="02020600000000000000" charset="-122"/>
                  <a:sym typeface="+mn-ea"/>
                </a:rPr>
                <a:t>您的内容打在这里，或者通过复制您的文本后，在此框中选择粘贴，并选择只保留文字。</a:t>
              </a:r>
              <a:endParaRPr lang="zh-CN" altLang="en-US" sz="1400" dirty="0">
                <a:solidFill>
                  <a:schemeClr val="tx1"/>
                </a:solidFill>
                <a:latin typeface="微软雅黑" panose="020B0503020204020204" pitchFamily="34" charset="-122"/>
                <a:ea typeface="思源宋体 SemiBold字体" panose="02020600000000000000" charset="-122"/>
                <a:sym typeface="+mn-ea"/>
              </a:endParaRPr>
            </a:p>
          </p:txBody>
        </p:sp>
        <p:sp>
          <p:nvSpPr>
            <p:cNvPr id="26" name="文本框 25"/>
            <p:cNvSpPr txBox="1"/>
            <p:nvPr/>
          </p:nvSpPr>
          <p:spPr>
            <a:xfrm>
              <a:off x="8530" y="5386"/>
              <a:ext cx="10958" cy="628"/>
            </a:xfrm>
            <a:prstGeom prst="rect">
              <a:avLst/>
            </a:prstGeom>
            <a:noFill/>
          </p:spPr>
          <p:txBody>
            <a:bodyPr wrap="square" rtlCol="0">
              <a:spAutoFit/>
            </a:bodyPr>
            <a:p>
              <a:r>
                <a:rPr lang="en-US" altLang="zh-CN" sz="2000">
                  <a:solidFill>
                    <a:schemeClr val="tx1"/>
                  </a:solidFill>
                  <a:ea typeface="思源宋体 Heavy字体" panose="02020900000000000000" charset="-122"/>
                </a:rPr>
                <a:t>01.</a:t>
              </a:r>
              <a:r>
                <a:rPr lang="zh-CN" altLang="en-US" sz="2000">
                  <a:solidFill>
                    <a:schemeClr val="tx1"/>
                  </a:solidFill>
                  <a:ea typeface="思源宋体 Heavy字体" panose="02020900000000000000" charset="-122"/>
                </a:rPr>
                <a:t>添加标题</a:t>
              </a:r>
              <a:endParaRPr lang="zh-CN" altLang="en-US" sz="2000">
                <a:solidFill>
                  <a:schemeClr val="tx1"/>
                </a:solidFill>
                <a:ea typeface="思源宋体 Heavy字体" panose="02020900000000000000" charset="-122"/>
              </a:endParaRPr>
            </a:p>
          </p:txBody>
        </p:sp>
      </p:grpSp>
      <p:grpSp>
        <p:nvGrpSpPr>
          <p:cNvPr id="28" name="组合 27"/>
          <p:cNvGrpSpPr/>
          <p:nvPr/>
        </p:nvGrpSpPr>
        <p:grpSpPr>
          <a:xfrm rot="0">
            <a:off x="6294755" y="2865755"/>
            <a:ext cx="4264072" cy="1036320"/>
            <a:chOff x="8530" y="5386"/>
            <a:chExt cx="25577" cy="1632"/>
          </a:xfrm>
        </p:grpSpPr>
        <p:sp>
          <p:nvSpPr>
            <p:cNvPr id="29" name="文本框 28"/>
            <p:cNvSpPr txBox="1"/>
            <p:nvPr/>
          </p:nvSpPr>
          <p:spPr>
            <a:xfrm>
              <a:off x="8530" y="5857"/>
              <a:ext cx="25577" cy="1161"/>
            </a:xfrm>
            <a:prstGeom prst="rect">
              <a:avLst/>
            </a:prstGeom>
            <a:noFill/>
          </p:spPr>
          <p:txBody>
            <a:bodyPr wrap="square" rtlCol="0">
              <a:spAutoFit/>
            </a:bodyPr>
            <a:p>
              <a:pPr>
                <a:lnSpc>
                  <a:spcPct val="150000"/>
                </a:lnSpc>
              </a:pPr>
              <a:r>
                <a:rPr lang="zh-CN" altLang="en-US" sz="1400" dirty="0">
                  <a:solidFill>
                    <a:schemeClr val="tx1"/>
                  </a:solidFill>
                  <a:latin typeface="微软雅黑" panose="020B0503020204020204" pitchFamily="34" charset="-122"/>
                  <a:ea typeface="思源宋体 SemiBold字体" panose="02020600000000000000" charset="-122"/>
                  <a:sym typeface="+mn-ea"/>
                </a:rPr>
                <a:t>您的内容打在这里，或者通过复制您的文本后，在此框中选择粘贴，并选择只保留文字。</a:t>
              </a:r>
              <a:endParaRPr lang="zh-CN" altLang="en-US" sz="1400" dirty="0">
                <a:solidFill>
                  <a:schemeClr val="tx1"/>
                </a:solidFill>
                <a:latin typeface="微软雅黑" panose="020B0503020204020204" pitchFamily="34" charset="-122"/>
                <a:ea typeface="思源宋体 SemiBold字体" panose="02020600000000000000" charset="-122"/>
                <a:sym typeface="+mn-ea"/>
              </a:endParaRPr>
            </a:p>
          </p:txBody>
        </p:sp>
        <p:sp>
          <p:nvSpPr>
            <p:cNvPr id="30" name="文本框 29"/>
            <p:cNvSpPr txBox="1"/>
            <p:nvPr/>
          </p:nvSpPr>
          <p:spPr>
            <a:xfrm>
              <a:off x="8530" y="5386"/>
              <a:ext cx="10958" cy="628"/>
            </a:xfrm>
            <a:prstGeom prst="rect">
              <a:avLst/>
            </a:prstGeom>
            <a:noFill/>
          </p:spPr>
          <p:txBody>
            <a:bodyPr wrap="square" rtlCol="0">
              <a:spAutoFit/>
            </a:bodyPr>
            <a:p>
              <a:r>
                <a:rPr lang="en-US" altLang="zh-CN" sz="2000">
                  <a:solidFill>
                    <a:schemeClr val="tx1"/>
                  </a:solidFill>
                  <a:ea typeface="思源宋体 Heavy字体" panose="02020900000000000000" charset="-122"/>
                </a:rPr>
                <a:t>02.</a:t>
              </a:r>
              <a:r>
                <a:rPr lang="zh-CN" altLang="en-US" sz="2000">
                  <a:solidFill>
                    <a:schemeClr val="tx1"/>
                  </a:solidFill>
                  <a:ea typeface="思源宋体 Heavy字体" panose="02020900000000000000" charset="-122"/>
                </a:rPr>
                <a:t>添加标题</a:t>
              </a:r>
              <a:endParaRPr lang="zh-CN" altLang="en-US" sz="2000">
                <a:solidFill>
                  <a:schemeClr val="tx1"/>
                </a:solidFill>
                <a:ea typeface="思源宋体 Heavy字体" panose="02020900000000000000" charset="-122"/>
              </a:endParaRPr>
            </a:p>
          </p:txBody>
        </p:sp>
      </p:grpSp>
      <p:grpSp>
        <p:nvGrpSpPr>
          <p:cNvPr id="31" name="组合 30"/>
          <p:cNvGrpSpPr/>
          <p:nvPr/>
        </p:nvGrpSpPr>
        <p:grpSpPr>
          <a:xfrm rot="0">
            <a:off x="6294755" y="4401820"/>
            <a:ext cx="4264072" cy="1036320"/>
            <a:chOff x="8530" y="5386"/>
            <a:chExt cx="25577" cy="1632"/>
          </a:xfrm>
        </p:grpSpPr>
        <p:sp>
          <p:nvSpPr>
            <p:cNvPr id="32" name="文本框 31"/>
            <p:cNvSpPr txBox="1"/>
            <p:nvPr/>
          </p:nvSpPr>
          <p:spPr>
            <a:xfrm>
              <a:off x="8530" y="5857"/>
              <a:ext cx="25577" cy="1161"/>
            </a:xfrm>
            <a:prstGeom prst="rect">
              <a:avLst/>
            </a:prstGeom>
            <a:noFill/>
          </p:spPr>
          <p:txBody>
            <a:bodyPr wrap="square" rtlCol="0">
              <a:spAutoFit/>
            </a:bodyPr>
            <a:p>
              <a:pPr>
                <a:lnSpc>
                  <a:spcPct val="150000"/>
                </a:lnSpc>
              </a:pPr>
              <a:r>
                <a:rPr lang="zh-CN" altLang="en-US" sz="1400" dirty="0">
                  <a:solidFill>
                    <a:schemeClr val="tx1"/>
                  </a:solidFill>
                  <a:latin typeface="微软雅黑" panose="020B0503020204020204" pitchFamily="34" charset="-122"/>
                  <a:ea typeface="思源宋体 SemiBold字体" panose="02020600000000000000" charset="-122"/>
                  <a:sym typeface="+mn-ea"/>
                </a:rPr>
                <a:t>您的内容打在这里，或者通过复制您的文本后，在此框中选择粘贴，并选择只保留文字。</a:t>
              </a:r>
              <a:endParaRPr lang="zh-CN" altLang="en-US" sz="1400" dirty="0">
                <a:solidFill>
                  <a:schemeClr val="tx1"/>
                </a:solidFill>
                <a:latin typeface="微软雅黑" panose="020B0503020204020204" pitchFamily="34" charset="-122"/>
                <a:ea typeface="思源宋体 SemiBold字体" panose="02020600000000000000" charset="-122"/>
                <a:sym typeface="+mn-ea"/>
              </a:endParaRPr>
            </a:p>
          </p:txBody>
        </p:sp>
        <p:sp>
          <p:nvSpPr>
            <p:cNvPr id="33" name="文本框 32"/>
            <p:cNvSpPr txBox="1"/>
            <p:nvPr/>
          </p:nvSpPr>
          <p:spPr>
            <a:xfrm>
              <a:off x="8530" y="5386"/>
              <a:ext cx="10958" cy="628"/>
            </a:xfrm>
            <a:prstGeom prst="rect">
              <a:avLst/>
            </a:prstGeom>
            <a:noFill/>
          </p:spPr>
          <p:txBody>
            <a:bodyPr wrap="square" rtlCol="0">
              <a:spAutoFit/>
            </a:bodyPr>
            <a:p>
              <a:r>
                <a:rPr lang="en-US" altLang="zh-CN" sz="2000">
                  <a:solidFill>
                    <a:schemeClr val="tx1"/>
                  </a:solidFill>
                  <a:ea typeface="思源宋体 Heavy字体" panose="02020900000000000000" charset="-122"/>
                </a:rPr>
                <a:t>03.</a:t>
              </a:r>
              <a:r>
                <a:rPr lang="zh-CN" altLang="en-US" sz="2000">
                  <a:solidFill>
                    <a:schemeClr val="tx1"/>
                  </a:solidFill>
                  <a:ea typeface="思源宋体 Heavy字体" panose="02020900000000000000" charset="-122"/>
                </a:rPr>
                <a:t>添加标题</a:t>
              </a:r>
              <a:endParaRPr lang="zh-CN" altLang="en-US" sz="2000">
                <a:solidFill>
                  <a:schemeClr val="tx1"/>
                </a:solidFill>
                <a:ea typeface="思源宋体 Heavy字体" panose="02020900000000000000" charset="-122"/>
              </a:endParaRPr>
            </a:p>
          </p:txBody>
        </p:sp>
      </p:grpSp>
    </p:spTree>
    <p:custDataLst>
      <p:tags r:id="rId5"/>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 name="图片 7" descr="desk-1081708_1920"/>
          <p:cNvPicPr>
            <a:picLocks noChangeAspect="1"/>
          </p:cNvPicPr>
          <p:nvPr/>
        </p:nvPicPr>
        <p:blipFill>
          <a:blip r:embed="rId1"/>
          <a:srcRect t="15099"/>
          <a:stretch>
            <a:fillRect/>
          </a:stretch>
        </p:blipFill>
        <p:spPr>
          <a:xfrm>
            <a:off x="0" y="-20955"/>
            <a:ext cx="12207875" cy="6894830"/>
          </a:xfrm>
          <a:prstGeom prst="rect">
            <a:avLst/>
          </a:prstGeom>
        </p:spPr>
      </p:pic>
      <p:sp>
        <p:nvSpPr>
          <p:cNvPr id="2" name="矩形 1"/>
          <p:cNvSpPr/>
          <p:nvPr/>
        </p:nvSpPr>
        <p:spPr>
          <a:xfrm>
            <a:off x="-31115" y="-12065"/>
            <a:ext cx="12252960" cy="6908800"/>
          </a:xfrm>
          <a:prstGeom prst="rect">
            <a:avLst/>
          </a:prstGeom>
          <a:solidFill>
            <a:schemeClr val="bg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文本框 16"/>
          <p:cNvSpPr txBox="1"/>
          <p:nvPr/>
        </p:nvSpPr>
        <p:spPr>
          <a:xfrm>
            <a:off x="267335" y="223520"/>
            <a:ext cx="2087245" cy="645160"/>
          </a:xfrm>
          <a:prstGeom prst="rect">
            <a:avLst/>
          </a:prstGeom>
          <a:noFill/>
        </p:spPr>
        <p:txBody>
          <a:bodyPr wrap="square" rtlCol="0">
            <a:spAutoFit/>
          </a:bodyPr>
          <a:p>
            <a:r>
              <a:rPr lang="zh-CN" altLang="en-US" sz="3600">
                <a:ea typeface="思源宋体字体" panose="02020900000000000000" charset="-122"/>
                <a:sym typeface="+mn-ea"/>
              </a:rPr>
              <a:t>职业规划</a:t>
            </a:r>
            <a:endParaRPr lang="zh-CN" altLang="en-US" sz="3600">
              <a:ea typeface="思源宋体字体" panose="02020900000000000000" charset="-122"/>
            </a:endParaRPr>
          </a:p>
        </p:txBody>
      </p:sp>
      <p:cxnSp>
        <p:nvCxnSpPr>
          <p:cNvPr id="20" name="直接连接符 19"/>
          <p:cNvCxnSpPr/>
          <p:nvPr/>
        </p:nvCxnSpPr>
        <p:spPr>
          <a:xfrm flipV="1">
            <a:off x="280670" y="868680"/>
            <a:ext cx="1993900" cy="7620"/>
          </a:xfrm>
          <a:prstGeom prst="line">
            <a:avLst/>
          </a:prstGeom>
          <a:ln w="50800">
            <a:solidFill>
              <a:schemeClr val="tx2"/>
            </a:solidFill>
          </a:ln>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266065" y="250825"/>
            <a:ext cx="11658600" cy="6267450"/>
          </a:xfrm>
          <a:prstGeom prst="rect">
            <a:avLst/>
          </a:prstGeom>
          <a:noFill/>
          <a:ln w="76200">
            <a:solidFill>
              <a:schemeClr val="accent1">
                <a:lumMod val="40000"/>
                <a:lumOff val="60000"/>
              </a:schemeClr>
            </a:solidFill>
          </a:ln>
          <a:extLst>
            <a:ext uri="{909E8E84-426E-40DD-AFC4-6F175D3DCCD1}">
              <a14:hiddenFill xmlns:a14="http://schemas.microsoft.com/office/drawing/2010/main">
                <a:solidFill>
                  <a:schemeClr val="bg1">
                    <a:alpha val="74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t>c</a:t>
            </a:r>
            <a:endParaRPr lang="en-US" altLang="zh-CN"/>
          </a:p>
        </p:txBody>
      </p:sp>
      <p:sp>
        <p:nvSpPr>
          <p:cNvPr id="4" name="矩形 3"/>
          <p:cNvSpPr/>
          <p:nvPr/>
        </p:nvSpPr>
        <p:spPr>
          <a:xfrm>
            <a:off x="0" y="16510"/>
            <a:ext cx="12192000" cy="6735445"/>
          </a:xfrm>
          <a:prstGeom prst="rect">
            <a:avLst/>
          </a:prstGeom>
          <a:noFill/>
          <a:ln w="254000">
            <a:solidFill>
              <a:schemeClr val="accent1">
                <a:lumMod val="40000"/>
                <a:lumOff val="60000"/>
              </a:schemeClr>
            </a:solidFill>
          </a:ln>
          <a:extLst>
            <a:ext uri="{909E8E84-426E-40DD-AFC4-6F175D3DCCD1}">
              <a14:hiddenFill xmlns:a14="http://schemas.microsoft.com/office/drawing/2010/main">
                <a:solidFill>
                  <a:schemeClr val="bg1">
                    <a:alpha val="74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t>c</a:t>
            </a:r>
            <a:endParaRPr lang="en-US" altLang="zh-CN"/>
          </a:p>
        </p:txBody>
      </p:sp>
      <p:sp>
        <p:nvSpPr>
          <p:cNvPr id="7" name="矩形 6"/>
          <p:cNvSpPr/>
          <p:nvPr/>
        </p:nvSpPr>
        <p:spPr>
          <a:xfrm>
            <a:off x="4157345" y="658495"/>
            <a:ext cx="7277100" cy="4102100"/>
          </a:xfrm>
          <a:prstGeom prst="rect">
            <a:avLst/>
          </a:prstGeom>
          <a:noFill/>
          <a:ln w="88900">
            <a:solidFill>
              <a:schemeClr val="accent1">
                <a:lumMod val="60000"/>
                <a:lumOff val="40000"/>
              </a:schemeClr>
            </a:solid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lumMod val="60000"/>
                    <a:lumOff val="4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5" name="图片 4" descr="background-5060836_1920"/>
          <p:cNvPicPr>
            <a:picLocks noChangeAspect="1"/>
          </p:cNvPicPr>
          <p:nvPr/>
        </p:nvPicPr>
        <p:blipFill>
          <a:blip r:embed="rId2"/>
          <a:stretch>
            <a:fillRect/>
          </a:stretch>
        </p:blipFill>
        <p:spPr>
          <a:xfrm>
            <a:off x="594360" y="1099185"/>
            <a:ext cx="5271135" cy="2710180"/>
          </a:xfrm>
          <a:prstGeom prst="rect">
            <a:avLst/>
          </a:prstGeom>
          <a:effectLst>
            <a:outerShdw blurRad="63500" sx="102000" sy="102000" algn="ctr" rotWithShape="0">
              <a:prstClr val="black">
                <a:alpha val="40000"/>
              </a:prstClr>
            </a:outerShdw>
          </a:effectLst>
        </p:spPr>
      </p:pic>
      <p:sp>
        <p:nvSpPr>
          <p:cNvPr id="14" name="矩形 13"/>
          <p:cNvSpPr/>
          <p:nvPr/>
        </p:nvSpPr>
        <p:spPr>
          <a:xfrm>
            <a:off x="2545080" y="3495675"/>
            <a:ext cx="3643630" cy="2634615"/>
          </a:xfrm>
          <a:prstGeom prst="rect">
            <a:avLst/>
          </a:prstGeom>
          <a:solidFill>
            <a:schemeClr val="accent1">
              <a:lumMod val="60000"/>
              <a:lumOff val="4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25" name="组合 24"/>
          <p:cNvGrpSpPr/>
          <p:nvPr/>
        </p:nvGrpSpPr>
        <p:grpSpPr>
          <a:xfrm>
            <a:off x="2770104" y="3565525"/>
            <a:ext cx="3194619" cy="2336800"/>
            <a:chOff x="8943" y="5113"/>
            <a:chExt cx="19162" cy="3680"/>
          </a:xfrm>
        </p:grpSpPr>
        <p:sp>
          <p:nvSpPr>
            <p:cNvPr id="28" name="文本框 27"/>
            <p:cNvSpPr txBox="1"/>
            <p:nvPr/>
          </p:nvSpPr>
          <p:spPr>
            <a:xfrm>
              <a:off x="8943" y="5741"/>
              <a:ext cx="19162" cy="3052"/>
            </a:xfrm>
            <a:prstGeom prst="rect">
              <a:avLst/>
            </a:prstGeom>
            <a:noFill/>
          </p:spPr>
          <p:txBody>
            <a:bodyPr wrap="square" rtlCol="0">
              <a:spAutoFit/>
            </a:bodyPr>
            <a:p>
              <a:pPr>
                <a:lnSpc>
                  <a:spcPct val="150000"/>
                </a:lnSpc>
              </a:pPr>
              <a:r>
                <a:rPr lang="zh-CN" altLang="en-US" sz="1600" dirty="0">
                  <a:solidFill>
                    <a:schemeClr val="bg2"/>
                  </a:solidFill>
                  <a:latin typeface="微软雅黑" panose="020B0503020204020204" pitchFamily="34" charset="-122"/>
                  <a:ea typeface="思源宋体 SemiBold字体" panose="02020600000000000000" charset="-122"/>
                  <a:sym typeface="+mn-ea"/>
                </a:rPr>
                <a:t>您的内容打在这里，或者通过复制您的文本后，在此框中选择粘贴，并选择只保留文字。您的内容打在这里，或者通过复制您的文本后</a:t>
              </a:r>
              <a:endParaRPr lang="zh-CN" altLang="en-US" sz="1600" dirty="0">
                <a:solidFill>
                  <a:schemeClr val="bg2"/>
                </a:solidFill>
                <a:latin typeface="微软雅黑" panose="020B0503020204020204" pitchFamily="34" charset="-122"/>
                <a:ea typeface="思源宋体 SemiBold字体" panose="02020600000000000000" charset="-122"/>
                <a:sym typeface="+mn-ea"/>
              </a:endParaRPr>
            </a:p>
          </p:txBody>
        </p:sp>
        <p:sp>
          <p:nvSpPr>
            <p:cNvPr id="29" name="文本框 28"/>
            <p:cNvSpPr txBox="1"/>
            <p:nvPr/>
          </p:nvSpPr>
          <p:spPr>
            <a:xfrm>
              <a:off x="14264" y="5113"/>
              <a:ext cx="8517" cy="628"/>
            </a:xfrm>
            <a:prstGeom prst="rect">
              <a:avLst/>
            </a:prstGeom>
            <a:noFill/>
          </p:spPr>
          <p:txBody>
            <a:bodyPr wrap="square" rtlCol="0">
              <a:spAutoFit/>
            </a:bodyPr>
            <a:p>
              <a:r>
                <a:rPr lang="zh-CN" altLang="en-US" sz="2000">
                  <a:solidFill>
                    <a:schemeClr val="bg2"/>
                  </a:solidFill>
                  <a:ea typeface="思源宋体 Heavy字体" panose="02020900000000000000" charset="-122"/>
                </a:rPr>
                <a:t>添加标题</a:t>
              </a:r>
              <a:endParaRPr lang="zh-CN" altLang="en-US" sz="2000">
                <a:solidFill>
                  <a:schemeClr val="bg2"/>
                </a:solidFill>
                <a:ea typeface="思源宋体 Heavy字体" panose="02020900000000000000" charset="-122"/>
              </a:endParaRPr>
            </a:p>
          </p:txBody>
        </p:sp>
      </p:grpSp>
      <p:grpSp>
        <p:nvGrpSpPr>
          <p:cNvPr id="9" name="组合 8"/>
          <p:cNvGrpSpPr/>
          <p:nvPr/>
        </p:nvGrpSpPr>
        <p:grpSpPr>
          <a:xfrm rot="0">
            <a:off x="6405245" y="2681605"/>
            <a:ext cx="4428453" cy="1127760"/>
            <a:chOff x="8530" y="5242"/>
            <a:chExt cx="26563" cy="1776"/>
          </a:xfrm>
        </p:grpSpPr>
        <p:sp>
          <p:nvSpPr>
            <p:cNvPr id="10" name="文本框 9"/>
            <p:cNvSpPr txBox="1"/>
            <p:nvPr/>
          </p:nvSpPr>
          <p:spPr>
            <a:xfrm>
              <a:off x="8530" y="5857"/>
              <a:ext cx="26563" cy="1161"/>
            </a:xfrm>
            <a:prstGeom prst="rect">
              <a:avLst/>
            </a:prstGeom>
            <a:noFill/>
          </p:spPr>
          <p:txBody>
            <a:bodyPr wrap="square" rtlCol="0">
              <a:spAutoFit/>
            </a:bodyPr>
            <a:p>
              <a:pPr>
                <a:lnSpc>
                  <a:spcPct val="150000"/>
                </a:lnSpc>
              </a:pPr>
              <a:r>
                <a:rPr lang="zh-CN" altLang="en-US" sz="1400" dirty="0">
                  <a:solidFill>
                    <a:schemeClr val="tx1"/>
                  </a:solidFill>
                  <a:latin typeface="微软雅黑" panose="020B0503020204020204" pitchFamily="34" charset="-122"/>
                  <a:ea typeface="思源宋体 SemiBold字体" panose="02020600000000000000" charset="-122"/>
                  <a:sym typeface="+mn-ea"/>
                </a:rPr>
                <a:t>您的内容打在这里，或者通过复制您的文本后，在此框中选择粘贴，并选择只保留文字。</a:t>
              </a:r>
              <a:endParaRPr lang="zh-CN" altLang="en-US" sz="1400" dirty="0">
                <a:solidFill>
                  <a:schemeClr val="tx1"/>
                </a:solidFill>
                <a:latin typeface="微软雅黑" panose="020B0503020204020204" pitchFamily="34" charset="-122"/>
                <a:ea typeface="思源宋体 SemiBold字体" panose="02020600000000000000" charset="-122"/>
                <a:sym typeface="+mn-ea"/>
              </a:endParaRPr>
            </a:p>
          </p:txBody>
        </p:sp>
        <p:sp>
          <p:nvSpPr>
            <p:cNvPr id="11" name="文本框 10"/>
            <p:cNvSpPr txBox="1"/>
            <p:nvPr/>
          </p:nvSpPr>
          <p:spPr>
            <a:xfrm>
              <a:off x="8530" y="5242"/>
              <a:ext cx="9835" cy="628"/>
            </a:xfrm>
            <a:prstGeom prst="rect">
              <a:avLst/>
            </a:prstGeom>
            <a:noFill/>
          </p:spPr>
          <p:txBody>
            <a:bodyPr wrap="square" rtlCol="0">
              <a:spAutoFit/>
            </a:bodyPr>
            <a:p>
              <a:r>
                <a:rPr lang="en-US" altLang="zh-CN" sz="2000">
                  <a:solidFill>
                    <a:schemeClr val="tx1"/>
                  </a:solidFill>
                  <a:ea typeface="思源宋体 Heavy字体" panose="02020900000000000000" charset="-122"/>
                </a:rPr>
                <a:t>02.</a:t>
              </a:r>
              <a:r>
                <a:rPr lang="zh-CN" altLang="en-US" sz="2000">
                  <a:solidFill>
                    <a:schemeClr val="tx1"/>
                  </a:solidFill>
                  <a:ea typeface="思源宋体 Heavy字体" panose="02020900000000000000" charset="-122"/>
                </a:rPr>
                <a:t>添加标题</a:t>
              </a:r>
              <a:endParaRPr lang="zh-CN" altLang="en-US" sz="2000">
                <a:solidFill>
                  <a:schemeClr val="tx1"/>
                </a:solidFill>
                <a:ea typeface="思源宋体 Heavy字体" panose="02020900000000000000" charset="-122"/>
              </a:endParaRPr>
            </a:p>
          </p:txBody>
        </p:sp>
      </p:grpSp>
      <p:grpSp>
        <p:nvGrpSpPr>
          <p:cNvPr id="12" name="组合 11"/>
          <p:cNvGrpSpPr/>
          <p:nvPr/>
        </p:nvGrpSpPr>
        <p:grpSpPr>
          <a:xfrm rot="0">
            <a:off x="6405245" y="1099185"/>
            <a:ext cx="4428453" cy="1127760"/>
            <a:chOff x="8530" y="5242"/>
            <a:chExt cx="26563" cy="1776"/>
          </a:xfrm>
        </p:grpSpPr>
        <p:sp>
          <p:nvSpPr>
            <p:cNvPr id="13" name="文本框 12"/>
            <p:cNvSpPr txBox="1"/>
            <p:nvPr/>
          </p:nvSpPr>
          <p:spPr>
            <a:xfrm>
              <a:off x="8530" y="5857"/>
              <a:ext cx="26563" cy="1161"/>
            </a:xfrm>
            <a:prstGeom prst="rect">
              <a:avLst/>
            </a:prstGeom>
            <a:noFill/>
          </p:spPr>
          <p:txBody>
            <a:bodyPr wrap="square" rtlCol="0">
              <a:spAutoFit/>
            </a:bodyPr>
            <a:p>
              <a:pPr>
                <a:lnSpc>
                  <a:spcPct val="150000"/>
                </a:lnSpc>
              </a:pPr>
              <a:r>
                <a:rPr lang="zh-CN" altLang="en-US" sz="1400" dirty="0">
                  <a:solidFill>
                    <a:schemeClr val="tx1"/>
                  </a:solidFill>
                  <a:latin typeface="微软雅黑" panose="020B0503020204020204" pitchFamily="34" charset="-122"/>
                  <a:ea typeface="思源宋体 SemiBold字体" panose="02020600000000000000" charset="-122"/>
                  <a:sym typeface="+mn-ea"/>
                </a:rPr>
                <a:t>您的内容打在这里，或者通过复制您的文本后，在此框中选择粘贴，并选择只保留文字。</a:t>
              </a:r>
              <a:endParaRPr lang="zh-CN" altLang="en-US" sz="1400" dirty="0">
                <a:solidFill>
                  <a:schemeClr val="tx1"/>
                </a:solidFill>
                <a:latin typeface="微软雅黑" panose="020B0503020204020204" pitchFamily="34" charset="-122"/>
                <a:ea typeface="思源宋体 SemiBold字体" panose="02020600000000000000" charset="-122"/>
                <a:sym typeface="+mn-ea"/>
              </a:endParaRPr>
            </a:p>
          </p:txBody>
        </p:sp>
        <p:sp>
          <p:nvSpPr>
            <p:cNvPr id="15" name="文本框 14"/>
            <p:cNvSpPr txBox="1"/>
            <p:nvPr/>
          </p:nvSpPr>
          <p:spPr>
            <a:xfrm>
              <a:off x="8530" y="5242"/>
              <a:ext cx="9835" cy="628"/>
            </a:xfrm>
            <a:prstGeom prst="rect">
              <a:avLst/>
            </a:prstGeom>
            <a:noFill/>
          </p:spPr>
          <p:txBody>
            <a:bodyPr wrap="square" rtlCol="0">
              <a:spAutoFit/>
            </a:bodyPr>
            <a:p>
              <a:r>
                <a:rPr lang="en-US" altLang="zh-CN" sz="2000">
                  <a:solidFill>
                    <a:schemeClr val="tx1"/>
                  </a:solidFill>
                  <a:ea typeface="思源宋体 Heavy字体" panose="02020900000000000000" charset="-122"/>
                </a:rPr>
                <a:t>01.</a:t>
              </a:r>
              <a:r>
                <a:rPr lang="zh-CN" altLang="en-US" sz="2000">
                  <a:solidFill>
                    <a:schemeClr val="tx1"/>
                  </a:solidFill>
                  <a:ea typeface="思源宋体 Heavy字体" panose="02020900000000000000" charset="-122"/>
                </a:rPr>
                <a:t>添加标题</a:t>
              </a:r>
              <a:endParaRPr lang="zh-CN" altLang="en-US" sz="2000">
                <a:solidFill>
                  <a:schemeClr val="tx1"/>
                </a:solidFill>
                <a:ea typeface="思源宋体 Heavy字体" panose="02020900000000000000" charset="-122"/>
              </a:endParaRPr>
            </a:p>
          </p:txBody>
        </p:sp>
      </p:grpSp>
    </p:spTree>
    <p:custDataLst>
      <p:tags r:id="rId3"/>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desk-1081708_1920"/>
          <p:cNvPicPr>
            <a:picLocks noChangeAspect="1"/>
          </p:cNvPicPr>
          <p:nvPr/>
        </p:nvPicPr>
        <p:blipFill>
          <a:blip r:embed="rId1"/>
          <a:srcRect t="15099"/>
          <a:stretch>
            <a:fillRect/>
          </a:stretch>
        </p:blipFill>
        <p:spPr>
          <a:xfrm>
            <a:off x="0" y="-20955"/>
            <a:ext cx="12207875" cy="6894830"/>
          </a:xfrm>
          <a:prstGeom prst="rect">
            <a:avLst/>
          </a:prstGeom>
        </p:spPr>
      </p:pic>
      <p:sp>
        <p:nvSpPr>
          <p:cNvPr id="11" name="矩形 10"/>
          <p:cNvSpPr/>
          <p:nvPr/>
        </p:nvSpPr>
        <p:spPr>
          <a:xfrm>
            <a:off x="-22225" y="-20955"/>
            <a:ext cx="12252960" cy="69088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13" name="组合 12"/>
          <p:cNvGrpSpPr/>
          <p:nvPr/>
        </p:nvGrpSpPr>
        <p:grpSpPr>
          <a:xfrm rot="0">
            <a:off x="2722245" y="1235718"/>
            <a:ext cx="6764020" cy="2028650"/>
            <a:chOff x="3060" y="3661"/>
            <a:chExt cx="10652" cy="3261"/>
          </a:xfrm>
        </p:grpSpPr>
        <p:sp>
          <p:nvSpPr>
            <p:cNvPr id="9" name="文本框 8"/>
            <p:cNvSpPr txBox="1"/>
            <p:nvPr/>
          </p:nvSpPr>
          <p:spPr>
            <a:xfrm>
              <a:off x="4870" y="3661"/>
              <a:ext cx="7032" cy="938"/>
            </a:xfrm>
            <a:prstGeom prst="rect">
              <a:avLst/>
            </a:prstGeom>
            <a:noFill/>
          </p:spPr>
          <p:txBody>
            <a:bodyPr wrap="square" rtlCol="0">
              <a:spAutoFit/>
            </a:bodyPr>
            <a:p>
              <a:pPr algn="ctr"/>
              <a:r>
                <a:rPr lang="en-US" altLang="zh-CN" sz="3200">
                  <a:solidFill>
                    <a:schemeClr val="tx1"/>
                  </a:solidFill>
                  <a:effectLst>
                    <a:outerShdw blurRad="63500" sx="102000" sy="102000" algn="ctr" rotWithShape="0">
                      <a:prstClr val="black">
                        <a:alpha val="40000"/>
                      </a:prstClr>
                    </a:outerShdw>
                  </a:effectLst>
                  <a:latin typeface="汉仪雅酷黑简" panose="00020600040101010101" charset="-122"/>
                  <a:ea typeface="汉仪雅酷黑简" panose="00020600040101010101" charset="-122"/>
                </a:rPr>
                <a:t>R    E    S    U    M    E</a:t>
              </a:r>
              <a:endParaRPr lang="en-US" altLang="zh-CN" sz="3200">
                <a:solidFill>
                  <a:schemeClr val="tx1"/>
                </a:solidFill>
                <a:effectLst>
                  <a:outerShdw blurRad="63500" sx="102000" sy="102000" algn="ctr" rotWithShape="0">
                    <a:prstClr val="black">
                      <a:alpha val="40000"/>
                    </a:prstClr>
                  </a:outerShdw>
                </a:effectLst>
                <a:latin typeface="汉仪雅酷黑简" panose="00020600040101010101" charset="-122"/>
                <a:ea typeface="汉仪雅酷黑简" panose="00020600040101010101" charset="-122"/>
              </a:endParaRPr>
            </a:p>
          </p:txBody>
        </p:sp>
        <p:sp>
          <p:nvSpPr>
            <p:cNvPr id="10" name="文本框 9"/>
            <p:cNvSpPr txBox="1"/>
            <p:nvPr/>
          </p:nvSpPr>
          <p:spPr>
            <a:xfrm>
              <a:off x="3060" y="4599"/>
              <a:ext cx="10652" cy="2323"/>
            </a:xfrm>
            <a:prstGeom prst="rect">
              <a:avLst/>
            </a:prstGeom>
            <a:noFill/>
          </p:spPr>
          <p:txBody>
            <a:bodyPr wrap="square" rtlCol="0">
              <a:spAutoFit/>
            </a:bodyPr>
            <a:p>
              <a:pPr algn="ctr"/>
              <a:r>
                <a:rPr lang="zh-CN" altLang="en-US" sz="8800" b="1">
                  <a:solidFill>
                    <a:schemeClr val="tx1"/>
                  </a:solidFill>
                  <a:effectLst/>
                  <a:latin typeface="站酷快乐体" panose="02010600030101010101" charset="-128"/>
                  <a:ea typeface="站酷快乐体" panose="02010600030101010101" charset="-128"/>
                  <a:cs typeface="站酷快乐体" panose="02010600030101010101" charset="-128"/>
                </a:rPr>
                <a:t>感 谢 观 看</a:t>
              </a:r>
              <a:endParaRPr lang="zh-CN" altLang="en-US" sz="8800" b="1">
                <a:solidFill>
                  <a:schemeClr val="tx1"/>
                </a:solidFill>
                <a:effectLst/>
                <a:latin typeface="站酷快乐体" panose="02010600030101010101" charset="-128"/>
                <a:ea typeface="站酷快乐体" panose="02010600030101010101" charset="-128"/>
                <a:cs typeface="站酷快乐体" panose="02010600030101010101" charset="-128"/>
              </a:endParaRPr>
            </a:p>
          </p:txBody>
        </p:sp>
      </p:grpSp>
      <p:sp>
        <p:nvSpPr>
          <p:cNvPr id="28" name="文本框 27"/>
          <p:cNvSpPr txBox="1"/>
          <p:nvPr/>
        </p:nvSpPr>
        <p:spPr>
          <a:xfrm>
            <a:off x="2477135" y="3441065"/>
            <a:ext cx="7254240" cy="1938020"/>
          </a:xfrm>
          <a:prstGeom prst="rect">
            <a:avLst/>
          </a:prstGeom>
          <a:noFill/>
        </p:spPr>
        <p:txBody>
          <a:bodyPr wrap="square" rtlCol="0">
            <a:spAutoFit/>
          </a:bodyPr>
          <a:p>
            <a:pPr algn="ctr">
              <a:lnSpc>
                <a:spcPct val="200000"/>
              </a:lnSpc>
            </a:pPr>
            <a:r>
              <a:rPr lang="zh-CN" altLang="en-US" sz="2000">
                <a:solidFill>
                  <a:schemeClr val="tx1"/>
                </a:solidFill>
                <a:effectLst/>
                <a:latin typeface="汉仪雅酷黑简" panose="00020600040101010101" charset="-122"/>
                <a:ea typeface="汉仪雅酷黑简" panose="00020600040101010101" charset="-122"/>
              </a:rPr>
              <a:t>If you would hit the mark, you must aim a little above it. Every arrow that flies feels the attraction of earth. -Henry Wadsworth Longfellow.</a:t>
            </a:r>
            <a:endParaRPr lang="zh-CN" altLang="en-US" sz="2000">
              <a:solidFill>
                <a:schemeClr val="tx1"/>
              </a:solidFill>
              <a:effectLst/>
              <a:latin typeface="汉仪雅酷黑简" panose="00020600040101010101" charset="-122"/>
              <a:ea typeface="汉仪雅酷黑简" panose="00020600040101010101" charset="-122"/>
            </a:endParaRPr>
          </a:p>
        </p:txBody>
      </p:sp>
      <p:cxnSp>
        <p:nvCxnSpPr>
          <p:cNvPr id="29" name="直接连接符 28"/>
          <p:cNvCxnSpPr/>
          <p:nvPr/>
        </p:nvCxnSpPr>
        <p:spPr>
          <a:xfrm>
            <a:off x="2325370" y="3535045"/>
            <a:ext cx="7740015" cy="3175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0" y="16510"/>
            <a:ext cx="12192000" cy="6735445"/>
          </a:xfrm>
          <a:prstGeom prst="rect">
            <a:avLst/>
          </a:prstGeom>
          <a:noFill/>
          <a:ln w="254000">
            <a:solidFill>
              <a:schemeClr val="accent1">
                <a:lumMod val="40000"/>
                <a:lumOff val="60000"/>
              </a:schemeClr>
            </a:solidFill>
          </a:ln>
          <a:extLst>
            <a:ext uri="{909E8E84-426E-40DD-AFC4-6F175D3DCCD1}">
              <a14:hiddenFill xmlns:a14="http://schemas.microsoft.com/office/drawing/2010/main">
                <a:solidFill>
                  <a:schemeClr val="bg1">
                    <a:alpha val="74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t>c</a:t>
            </a:r>
            <a:endParaRPr lang="en-US" altLang="zh-CN"/>
          </a:p>
        </p:txBody>
      </p:sp>
      <p:sp>
        <p:nvSpPr>
          <p:cNvPr id="15" name="矩形 14"/>
          <p:cNvSpPr/>
          <p:nvPr/>
        </p:nvSpPr>
        <p:spPr>
          <a:xfrm>
            <a:off x="266065" y="250825"/>
            <a:ext cx="11658600" cy="6267450"/>
          </a:xfrm>
          <a:prstGeom prst="rect">
            <a:avLst/>
          </a:prstGeom>
          <a:noFill/>
          <a:ln w="76200">
            <a:solidFill>
              <a:schemeClr val="accent1">
                <a:lumMod val="40000"/>
                <a:lumOff val="60000"/>
              </a:schemeClr>
            </a:solidFill>
          </a:ln>
          <a:extLst>
            <a:ext uri="{909E8E84-426E-40DD-AFC4-6F175D3DCCD1}">
              <a14:hiddenFill xmlns:a14="http://schemas.microsoft.com/office/drawing/2010/main">
                <a:solidFill>
                  <a:schemeClr val="bg1">
                    <a:alpha val="74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t>c</a:t>
            </a:r>
            <a:endParaRPr lang="en-US" altLang="zh-CN"/>
          </a:p>
        </p:txBody>
      </p:sp>
    </p:spTree>
    <p:custDataLst>
      <p:tags r:id="rId2"/>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 name="图片 7" descr="desk-1081708_1920"/>
          <p:cNvPicPr>
            <a:picLocks noChangeAspect="1"/>
          </p:cNvPicPr>
          <p:nvPr/>
        </p:nvPicPr>
        <p:blipFill>
          <a:blip r:embed="rId1"/>
          <a:srcRect t="15099"/>
          <a:stretch>
            <a:fillRect/>
          </a:stretch>
        </p:blipFill>
        <p:spPr>
          <a:xfrm>
            <a:off x="0" y="-20955"/>
            <a:ext cx="12207875" cy="6894830"/>
          </a:xfrm>
          <a:prstGeom prst="rect">
            <a:avLst/>
          </a:prstGeom>
        </p:spPr>
      </p:pic>
      <p:sp>
        <p:nvSpPr>
          <p:cNvPr id="2" name="矩形 1"/>
          <p:cNvSpPr/>
          <p:nvPr/>
        </p:nvSpPr>
        <p:spPr>
          <a:xfrm>
            <a:off x="-22225" y="-20955"/>
            <a:ext cx="12252960" cy="6908800"/>
          </a:xfrm>
          <a:prstGeom prst="rect">
            <a:avLst/>
          </a:prstGeom>
          <a:solidFill>
            <a:schemeClr val="bg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t>c</a:t>
            </a:r>
            <a:endParaRPr lang="en-US" altLang="zh-CN"/>
          </a:p>
        </p:txBody>
      </p:sp>
      <p:sp>
        <p:nvSpPr>
          <p:cNvPr id="3" name="矩形 2"/>
          <p:cNvSpPr/>
          <p:nvPr/>
        </p:nvSpPr>
        <p:spPr>
          <a:xfrm>
            <a:off x="2108835" y="1023620"/>
            <a:ext cx="7974330" cy="4731385"/>
          </a:xfrm>
          <a:prstGeom prst="rect">
            <a:avLst/>
          </a:prstGeom>
          <a:solidFill>
            <a:schemeClr val="bg2">
              <a:lumMod val="95000"/>
            </a:schemeClr>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t>c</a:t>
            </a:r>
            <a:endParaRPr lang="en-US" altLang="zh-CN"/>
          </a:p>
        </p:txBody>
      </p:sp>
      <p:sp>
        <p:nvSpPr>
          <p:cNvPr id="4" name="文本框 3"/>
          <p:cNvSpPr txBox="1"/>
          <p:nvPr/>
        </p:nvSpPr>
        <p:spPr>
          <a:xfrm>
            <a:off x="2347595" y="1732280"/>
            <a:ext cx="7496175" cy="3930650"/>
          </a:xfrm>
          <a:prstGeom prst="rect">
            <a:avLst/>
          </a:prstGeom>
          <a:noFill/>
        </p:spPr>
        <p:txBody>
          <a:bodyPr wrap="square" rtlCol="0">
            <a:spAutoFit/>
          </a:bodyPr>
          <a:p>
            <a:pPr>
              <a:lnSpc>
                <a:spcPct val="130000"/>
              </a:lnSpc>
            </a:pPr>
            <a:r>
              <a:rPr lang="zh-CN" altLang="en-US" sz="1600">
                <a:solidFill>
                  <a:schemeClr val="tx1"/>
                </a:solidFill>
                <a:ea typeface="思源宋体 SemiBold字体" panose="02020600000000000000" charset="-122"/>
              </a:rPr>
              <a:t>尊敬的领导:</a:t>
            </a:r>
            <a:endParaRPr lang="zh-CN" altLang="en-US" sz="1600">
              <a:solidFill>
                <a:schemeClr val="tx1"/>
              </a:solidFill>
              <a:ea typeface="思源宋体 SemiBold字体" panose="02020600000000000000" charset="-122"/>
            </a:endParaRPr>
          </a:p>
          <a:p>
            <a:pPr>
              <a:lnSpc>
                <a:spcPct val="130000"/>
              </a:lnSpc>
            </a:pPr>
            <a:r>
              <a:rPr lang="zh-CN" altLang="en-US" sz="1600">
                <a:solidFill>
                  <a:schemeClr val="tx1"/>
                </a:solidFill>
                <a:ea typeface="思源宋体 SemiBold字体" panose="02020600000000000000" charset="-122"/>
              </a:rPr>
              <a:t>        您好!</a:t>
            </a:r>
            <a:endParaRPr lang="zh-CN" altLang="en-US" sz="1600">
              <a:solidFill>
                <a:schemeClr val="tx1"/>
              </a:solidFill>
              <a:ea typeface="思源宋体 SemiBold字体" panose="02020600000000000000" charset="-122"/>
            </a:endParaRPr>
          </a:p>
          <a:p>
            <a:pPr>
              <a:lnSpc>
                <a:spcPct val="130000"/>
              </a:lnSpc>
            </a:pPr>
            <a:r>
              <a:rPr lang="zh-CN" altLang="en-US" sz="1600">
                <a:solidFill>
                  <a:schemeClr val="tx1"/>
                </a:solidFill>
                <a:ea typeface="思源宋体 SemiBold字体" panose="02020600000000000000" charset="-122"/>
              </a:rPr>
              <a:t>        感谢你能在百忙之中垂阅的我的自荐信 !贵公司的良好形象和员工素质吸引着我这位即将毕业的学生，我很愿意能为你们银行效一份微薄之力!</a:t>
            </a:r>
            <a:endParaRPr lang="zh-CN" altLang="en-US" sz="1600">
              <a:solidFill>
                <a:schemeClr val="tx1"/>
              </a:solidFill>
              <a:ea typeface="思源宋体 SemiBold字体" panose="02020600000000000000" charset="-122"/>
            </a:endParaRPr>
          </a:p>
          <a:p>
            <a:pPr>
              <a:lnSpc>
                <a:spcPct val="130000"/>
              </a:lnSpc>
            </a:pPr>
            <a:r>
              <a:rPr lang="zh-CN" altLang="en-US" sz="1600">
                <a:solidFill>
                  <a:schemeClr val="tx1"/>
                </a:solidFill>
                <a:ea typeface="思源宋体 SemiBold字体" panose="02020600000000000000" charset="-122"/>
              </a:rPr>
              <a:t>        我在校期间学习努力认真，以优异的成绩完成了专业基础。以下，我对自己进行一个简单的自我介绍。</a:t>
            </a:r>
            <a:endParaRPr lang="zh-CN" altLang="en-US" sz="1600">
              <a:solidFill>
                <a:schemeClr val="tx1"/>
              </a:solidFill>
              <a:ea typeface="思源宋体 SemiBold字体" panose="02020600000000000000" charset="-122"/>
            </a:endParaRPr>
          </a:p>
          <a:p>
            <a:pPr>
              <a:lnSpc>
                <a:spcPct val="130000"/>
              </a:lnSpc>
            </a:pPr>
            <a:r>
              <a:rPr lang="zh-CN" altLang="en-US" sz="1600">
                <a:solidFill>
                  <a:schemeClr val="tx1"/>
                </a:solidFill>
                <a:ea typeface="思源宋体 SemiBold字体" panose="02020600000000000000" charset="-122"/>
              </a:rPr>
              <a:t>       积极参加学校组织的各类活动，与老师同学和睦相处，能说一口流利地英语 。在业余时间我通常会通过各种途径去找能够让自己得到锻炼的各种工作。我很希望能到你们银行去工作，使自己所学的理论知识与实践相结合，让自己的人生能有一个质的飞跃。我相信你们的整体形象，管理方式，工作氛围会更加吸引我，是我心目中所追求的理想目标。我在此诚恳的请求您能够给我一次机会，让我展示我的能力。</a:t>
            </a:r>
            <a:endParaRPr lang="zh-CN" altLang="en-US" sz="1600">
              <a:solidFill>
                <a:schemeClr val="tx1"/>
              </a:solidFill>
              <a:ea typeface="思源宋体 SemiBold字体" panose="02020600000000000000" charset="-122"/>
            </a:endParaRPr>
          </a:p>
        </p:txBody>
      </p:sp>
      <p:sp>
        <p:nvSpPr>
          <p:cNvPr id="9" name="文本框 8"/>
          <p:cNvSpPr txBox="1"/>
          <p:nvPr/>
        </p:nvSpPr>
        <p:spPr>
          <a:xfrm>
            <a:off x="5169535" y="1118870"/>
            <a:ext cx="1932940" cy="645160"/>
          </a:xfrm>
          <a:prstGeom prst="rect">
            <a:avLst/>
          </a:prstGeom>
          <a:noFill/>
        </p:spPr>
        <p:txBody>
          <a:bodyPr wrap="square" rtlCol="0">
            <a:spAutoFit/>
          </a:bodyPr>
          <a:p>
            <a:r>
              <a:rPr lang="zh-CN" altLang="en-US" sz="3600">
                <a:solidFill>
                  <a:schemeClr val="tx1"/>
                </a:solidFill>
                <a:ea typeface="思源宋体字体" panose="02020900000000000000" charset="-122"/>
              </a:rPr>
              <a:t>自 荐 信</a:t>
            </a:r>
            <a:endParaRPr lang="zh-CN" altLang="en-US" sz="3600">
              <a:solidFill>
                <a:schemeClr val="tx1"/>
              </a:solidFill>
              <a:ea typeface="思源宋体字体" panose="02020900000000000000" charset="-122"/>
            </a:endParaRPr>
          </a:p>
        </p:txBody>
      </p:sp>
      <p:sp>
        <p:nvSpPr>
          <p:cNvPr id="5" name="矩形 4"/>
          <p:cNvSpPr/>
          <p:nvPr/>
        </p:nvSpPr>
        <p:spPr>
          <a:xfrm>
            <a:off x="0" y="16510"/>
            <a:ext cx="12192000" cy="6735445"/>
          </a:xfrm>
          <a:prstGeom prst="rect">
            <a:avLst/>
          </a:prstGeom>
          <a:noFill/>
          <a:ln w="254000">
            <a:solidFill>
              <a:schemeClr val="accent1">
                <a:lumMod val="40000"/>
                <a:lumOff val="60000"/>
              </a:schemeClr>
            </a:solidFill>
          </a:ln>
          <a:extLst>
            <a:ext uri="{909E8E84-426E-40DD-AFC4-6F175D3DCCD1}">
              <a14:hiddenFill xmlns:a14="http://schemas.microsoft.com/office/drawing/2010/main">
                <a:solidFill>
                  <a:schemeClr val="bg1">
                    <a:alpha val="74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t>c</a:t>
            </a:r>
            <a:endParaRPr lang="en-US" altLang="zh-CN"/>
          </a:p>
        </p:txBody>
      </p:sp>
      <p:sp>
        <p:nvSpPr>
          <p:cNvPr id="6" name="矩形 5"/>
          <p:cNvSpPr/>
          <p:nvPr/>
        </p:nvSpPr>
        <p:spPr>
          <a:xfrm>
            <a:off x="266065" y="250825"/>
            <a:ext cx="11658600" cy="6267450"/>
          </a:xfrm>
          <a:prstGeom prst="rect">
            <a:avLst/>
          </a:prstGeom>
          <a:noFill/>
          <a:ln w="76200">
            <a:solidFill>
              <a:schemeClr val="accent1">
                <a:lumMod val="40000"/>
                <a:lumOff val="60000"/>
              </a:schemeClr>
            </a:solidFill>
          </a:ln>
          <a:extLst>
            <a:ext uri="{909E8E84-426E-40DD-AFC4-6F175D3DCCD1}">
              <a14:hiddenFill xmlns:a14="http://schemas.microsoft.com/office/drawing/2010/main">
                <a:solidFill>
                  <a:schemeClr val="bg1">
                    <a:alpha val="74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t>c</a:t>
            </a:r>
            <a:endParaRPr lang="en-US" altLang="zh-CN"/>
          </a:p>
        </p:txBody>
      </p:sp>
    </p:spTree>
    <p:custDataLst>
      <p:tags r:id="rId2"/>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 name="图片 7" descr="desk-1081708_1920"/>
          <p:cNvPicPr>
            <a:picLocks noChangeAspect="1"/>
          </p:cNvPicPr>
          <p:nvPr/>
        </p:nvPicPr>
        <p:blipFill>
          <a:blip r:embed="rId1"/>
          <a:srcRect t="15099"/>
          <a:stretch>
            <a:fillRect/>
          </a:stretch>
        </p:blipFill>
        <p:spPr>
          <a:xfrm>
            <a:off x="0" y="-20955"/>
            <a:ext cx="12207875" cy="6894830"/>
          </a:xfrm>
          <a:prstGeom prst="rect">
            <a:avLst/>
          </a:prstGeom>
        </p:spPr>
      </p:pic>
      <p:sp>
        <p:nvSpPr>
          <p:cNvPr id="2" name="矩形 1"/>
          <p:cNvSpPr/>
          <p:nvPr/>
        </p:nvSpPr>
        <p:spPr>
          <a:xfrm>
            <a:off x="-31115" y="-12065"/>
            <a:ext cx="12252960" cy="6908800"/>
          </a:xfrm>
          <a:prstGeom prst="rect">
            <a:avLst/>
          </a:prstGeom>
          <a:solidFill>
            <a:schemeClr val="bg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文本框 16"/>
          <p:cNvSpPr txBox="1"/>
          <p:nvPr/>
        </p:nvSpPr>
        <p:spPr>
          <a:xfrm>
            <a:off x="267335" y="223520"/>
            <a:ext cx="2087245" cy="645160"/>
          </a:xfrm>
          <a:prstGeom prst="rect">
            <a:avLst/>
          </a:prstGeom>
          <a:noFill/>
        </p:spPr>
        <p:txBody>
          <a:bodyPr wrap="square" rtlCol="0">
            <a:spAutoFit/>
          </a:bodyPr>
          <a:p>
            <a:r>
              <a:rPr lang="zh-CN" altLang="en-US" sz="3600">
                <a:ea typeface="思源宋体字体" panose="02020900000000000000" charset="-122"/>
              </a:rPr>
              <a:t>个人信息</a:t>
            </a:r>
            <a:endParaRPr lang="zh-CN" altLang="en-US" sz="3600">
              <a:ea typeface="思源宋体字体" panose="02020900000000000000" charset="-122"/>
            </a:endParaRPr>
          </a:p>
        </p:txBody>
      </p:sp>
      <p:cxnSp>
        <p:nvCxnSpPr>
          <p:cNvPr id="20" name="直接连接符 19"/>
          <p:cNvCxnSpPr/>
          <p:nvPr/>
        </p:nvCxnSpPr>
        <p:spPr>
          <a:xfrm flipV="1">
            <a:off x="280670" y="868680"/>
            <a:ext cx="1993900" cy="7620"/>
          </a:xfrm>
          <a:prstGeom prst="line">
            <a:avLst/>
          </a:prstGeom>
          <a:ln w="50800">
            <a:solidFill>
              <a:schemeClr val="tx2"/>
            </a:solidFill>
          </a:ln>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266065" y="250825"/>
            <a:ext cx="11658600" cy="6267450"/>
          </a:xfrm>
          <a:prstGeom prst="rect">
            <a:avLst/>
          </a:prstGeom>
          <a:noFill/>
          <a:ln w="76200">
            <a:solidFill>
              <a:schemeClr val="accent1">
                <a:lumMod val="40000"/>
                <a:lumOff val="60000"/>
              </a:schemeClr>
            </a:solidFill>
          </a:ln>
          <a:extLst>
            <a:ext uri="{909E8E84-426E-40DD-AFC4-6F175D3DCCD1}">
              <a14:hiddenFill xmlns:a14="http://schemas.microsoft.com/office/drawing/2010/main">
                <a:solidFill>
                  <a:schemeClr val="bg1">
                    <a:alpha val="74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t>c</a:t>
            </a:r>
            <a:endParaRPr lang="en-US" altLang="zh-CN"/>
          </a:p>
        </p:txBody>
      </p:sp>
      <p:sp>
        <p:nvSpPr>
          <p:cNvPr id="4" name="矩形 3"/>
          <p:cNvSpPr/>
          <p:nvPr/>
        </p:nvSpPr>
        <p:spPr>
          <a:xfrm>
            <a:off x="0" y="16510"/>
            <a:ext cx="12192000" cy="6735445"/>
          </a:xfrm>
          <a:prstGeom prst="rect">
            <a:avLst/>
          </a:prstGeom>
          <a:noFill/>
          <a:ln w="254000">
            <a:solidFill>
              <a:schemeClr val="accent1">
                <a:lumMod val="40000"/>
                <a:lumOff val="60000"/>
              </a:schemeClr>
            </a:solidFill>
          </a:ln>
          <a:extLst>
            <a:ext uri="{909E8E84-426E-40DD-AFC4-6F175D3DCCD1}">
              <a14:hiddenFill xmlns:a14="http://schemas.microsoft.com/office/drawing/2010/main">
                <a:solidFill>
                  <a:schemeClr val="bg1">
                    <a:alpha val="74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t>c</a:t>
            </a:r>
            <a:endParaRPr lang="en-US" altLang="zh-CN"/>
          </a:p>
        </p:txBody>
      </p:sp>
      <p:sp>
        <p:nvSpPr>
          <p:cNvPr id="15" name="文本框 14"/>
          <p:cNvSpPr txBox="1"/>
          <p:nvPr/>
        </p:nvSpPr>
        <p:spPr>
          <a:xfrm>
            <a:off x="5008880" y="1338580"/>
            <a:ext cx="2682875" cy="3784600"/>
          </a:xfrm>
          <a:prstGeom prst="rect">
            <a:avLst/>
          </a:prstGeom>
          <a:noFill/>
        </p:spPr>
        <p:txBody>
          <a:bodyPr wrap="square" rtlCol="0">
            <a:spAutoFit/>
          </a:bodyPr>
          <a:p>
            <a:pPr>
              <a:lnSpc>
                <a:spcPct val="200000"/>
              </a:lnSpc>
            </a:pPr>
            <a:r>
              <a:rPr lang="zh-CN" altLang="en-US" sz="2400" b="1">
                <a:ea typeface="思源宋体 Heavy字体" panose="02020900000000000000" charset="-122"/>
              </a:rPr>
              <a:t>姓名：桑果</a:t>
            </a:r>
            <a:endParaRPr lang="zh-CN" altLang="en-US" sz="2400" b="1">
              <a:ea typeface="思源宋体 Heavy字体" panose="02020900000000000000" charset="-122"/>
            </a:endParaRPr>
          </a:p>
          <a:p>
            <a:pPr>
              <a:lnSpc>
                <a:spcPct val="200000"/>
              </a:lnSpc>
            </a:pPr>
            <a:r>
              <a:rPr lang="zh-CN" altLang="en-US" sz="2400" b="1">
                <a:ea typeface="思源宋体 Heavy字体" panose="02020900000000000000" charset="-122"/>
              </a:rPr>
              <a:t>政治面貌：团员</a:t>
            </a:r>
            <a:endParaRPr lang="zh-CN" altLang="en-US" sz="2400" b="1">
              <a:ea typeface="思源宋体 Heavy字体" panose="02020900000000000000" charset="-122"/>
            </a:endParaRPr>
          </a:p>
          <a:p>
            <a:pPr>
              <a:lnSpc>
                <a:spcPct val="200000"/>
              </a:lnSpc>
            </a:pPr>
            <a:r>
              <a:rPr lang="zh-CN" altLang="en-US" sz="2400" b="1">
                <a:ea typeface="思源宋体 Heavy字体" panose="02020900000000000000" charset="-122"/>
              </a:rPr>
              <a:t>性别：女</a:t>
            </a:r>
            <a:endParaRPr lang="zh-CN" altLang="en-US" sz="2400" b="1">
              <a:ea typeface="思源宋体 Heavy字体" panose="02020900000000000000" charset="-122"/>
            </a:endParaRPr>
          </a:p>
          <a:p>
            <a:pPr>
              <a:lnSpc>
                <a:spcPct val="200000"/>
              </a:lnSpc>
            </a:pPr>
            <a:r>
              <a:rPr lang="zh-CN" altLang="en-US" sz="2400" b="1">
                <a:ea typeface="思源宋体 Heavy字体" panose="02020900000000000000" charset="-122"/>
              </a:rPr>
              <a:t>学历：本科</a:t>
            </a:r>
            <a:endParaRPr lang="zh-CN" altLang="en-US" sz="2400" b="1">
              <a:ea typeface="思源宋体 Heavy字体" panose="02020900000000000000" charset="-122"/>
            </a:endParaRPr>
          </a:p>
          <a:p>
            <a:pPr>
              <a:lnSpc>
                <a:spcPct val="200000"/>
              </a:lnSpc>
            </a:pPr>
            <a:r>
              <a:rPr lang="zh-CN" altLang="en-US" sz="2400" b="1">
                <a:ea typeface="思源宋体 Heavy字体" panose="02020900000000000000" charset="-122"/>
              </a:rPr>
              <a:t>年龄：</a:t>
            </a:r>
            <a:r>
              <a:rPr lang="en-US" altLang="zh-CN" sz="2400" b="1">
                <a:ea typeface="思源宋体 Heavy字体" panose="02020900000000000000" charset="-122"/>
              </a:rPr>
              <a:t>24</a:t>
            </a:r>
            <a:endParaRPr lang="en-US" altLang="zh-CN" sz="2400" b="1">
              <a:ea typeface="思源宋体 Heavy字体" panose="02020900000000000000" charset="-122"/>
            </a:endParaRPr>
          </a:p>
        </p:txBody>
      </p:sp>
      <p:sp>
        <p:nvSpPr>
          <p:cNvPr id="21" name="文本框 20"/>
          <p:cNvSpPr txBox="1"/>
          <p:nvPr/>
        </p:nvSpPr>
        <p:spPr>
          <a:xfrm>
            <a:off x="8087360" y="1338580"/>
            <a:ext cx="2737485" cy="3784600"/>
          </a:xfrm>
          <a:prstGeom prst="rect">
            <a:avLst/>
          </a:prstGeom>
          <a:noFill/>
        </p:spPr>
        <p:txBody>
          <a:bodyPr wrap="square" rtlCol="0">
            <a:spAutoFit/>
          </a:bodyPr>
          <a:p>
            <a:pPr>
              <a:lnSpc>
                <a:spcPct val="200000"/>
              </a:lnSpc>
            </a:pPr>
            <a:r>
              <a:rPr lang="zh-CN" altLang="en-US" sz="2400" b="1">
                <a:ea typeface="思源宋体 Heavy字体" panose="02020900000000000000" charset="-122"/>
                <a:sym typeface="+mn-ea"/>
              </a:rPr>
              <a:t>系别：财经系</a:t>
            </a:r>
            <a:endParaRPr lang="zh-CN" altLang="en-US" sz="2400" b="1">
              <a:ea typeface="思源宋体 Heavy字体" panose="02020900000000000000" charset="-122"/>
            </a:endParaRPr>
          </a:p>
          <a:p>
            <a:pPr>
              <a:lnSpc>
                <a:spcPct val="200000"/>
              </a:lnSpc>
            </a:pPr>
            <a:r>
              <a:rPr lang="zh-CN" altLang="en-US" sz="2400" b="1">
                <a:ea typeface="思源宋体 Heavy字体" panose="02020900000000000000" charset="-122"/>
                <a:sym typeface="+mn-ea"/>
              </a:rPr>
              <a:t>民族：汉</a:t>
            </a:r>
            <a:endParaRPr lang="zh-CN" altLang="en-US" sz="2400" b="1">
              <a:ea typeface="思源宋体 Heavy字体" panose="02020900000000000000" charset="-122"/>
            </a:endParaRPr>
          </a:p>
          <a:p>
            <a:pPr>
              <a:lnSpc>
                <a:spcPct val="200000"/>
              </a:lnSpc>
            </a:pPr>
            <a:r>
              <a:rPr lang="zh-CN" altLang="en-US" sz="2400" b="1">
                <a:ea typeface="思源宋体 Heavy字体" panose="02020900000000000000" charset="-122"/>
                <a:sym typeface="+mn-ea"/>
              </a:rPr>
              <a:t>专业：会计</a:t>
            </a:r>
            <a:endParaRPr lang="zh-CN" altLang="en-US" sz="2400" b="1">
              <a:ea typeface="思源宋体 Heavy字体" panose="02020900000000000000" charset="-122"/>
            </a:endParaRPr>
          </a:p>
          <a:p>
            <a:pPr>
              <a:lnSpc>
                <a:spcPct val="200000"/>
              </a:lnSpc>
            </a:pPr>
            <a:r>
              <a:rPr lang="zh-CN" altLang="en-US" sz="2400" b="1">
                <a:ea typeface="思源宋体 Heavy字体" panose="02020900000000000000" charset="-122"/>
                <a:sym typeface="+mn-ea"/>
              </a:rPr>
              <a:t>藉贯：江苏</a:t>
            </a:r>
            <a:endParaRPr lang="zh-CN" altLang="en-US" sz="2400" b="1">
              <a:ea typeface="思源宋体 Heavy字体" panose="02020900000000000000" charset="-122"/>
            </a:endParaRPr>
          </a:p>
          <a:p>
            <a:pPr>
              <a:lnSpc>
                <a:spcPct val="200000"/>
              </a:lnSpc>
            </a:pPr>
            <a:r>
              <a:rPr lang="zh-CN" altLang="en-US" sz="2400" b="1">
                <a:ea typeface="思源宋体 Heavy字体" panose="02020900000000000000" charset="-122"/>
                <a:sym typeface="+mn-ea"/>
              </a:rPr>
              <a:t>健康状况：健康</a:t>
            </a:r>
            <a:endParaRPr lang="zh-CN" altLang="en-US" sz="2400" b="1">
              <a:ea typeface="思源宋体 Heavy字体" panose="02020900000000000000" charset="-122"/>
            </a:endParaRPr>
          </a:p>
        </p:txBody>
      </p:sp>
      <p:sp>
        <p:nvSpPr>
          <p:cNvPr id="11" name="矩形 10"/>
          <p:cNvSpPr/>
          <p:nvPr/>
        </p:nvSpPr>
        <p:spPr>
          <a:xfrm>
            <a:off x="1873250" y="1395095"/>
            <a:ext cx="2113280" cy="2713990"/>
          </a:xfrm>
          <a:prstGeom prst="rect">
            <a:avLst/>
          </a:prstGeom>
          <a:noFill/>
          <a:ln w="82550">
            <a:solidFill>
              <a:schemeClr val="accent1">
                <a:lumMod val="40000"/>
                <a:lumOff val="60000"/>
              </a:schemeClr>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7" name="图片 6" descr="gypsophila-4985244_1920"/>
          <p:cNvPicPr>
            <a:picLocks noChangeAspect="1"/>
          </p:cNvPicPr>
          <p:nvPr/>
        </p:nvPicPr>
        <p:blipFill>
          <a:blip r:embed="rId2"/>
          <a:srcRect t="11171"/>
          <a:stretch>
            <a:fillRect/>
          </a:stretch>
        </p:blipFill>
        <p:spPr>
          <a:xfrm>
            <a:off x="2024380" y="1544955"/>
            <a:ext cx="1811020" cy="2414905"/>
          </a:xfrm>
          <a:prstGeom prst="rect">
            <a:avLst/>
          </a:prstGeom>
        </p:spPr>
      </p:pic>
      <p:grpSp>
        <p:nvGrpSpPr>
          <p:cNvPr id="14" name="组合 13"/>
          <p:cNvGrpSpPr/>
          <p:nvPr/>
        </p:nvGrpSpPr>
        <p:grpSpPr>
          <a:xfrm>
            <a:off x="1445895" y="4290060"/>
            <a:ext cx="2994025" cy="1166495"/>
            <a:chOff x="13037" y="7233"/>
            <a:chExt cx="4715" cy="1837"/>
          </a:xfrm>
        </p:grpSpPr>
        <p:sp>
          <p:nvSpPr>
            <p:cNvPr id="13" name="文本框 12"/>
            <p:cNvSpPr txBox="1"/>
            <p:nvPr/>
          </p:nvSpPr>
          <p:spPr>
            <a:xfrm>
              <a:off x="13979" y="7233"/>
              <a:ext cx="2830" cy="725"/>
            </a:xfrm>
            <a:prstGeom prst="rect">
              <a:avLst/>
            </a:prstGeom>
            <a:noFill/>
          </p:spPr>
          <p:txBody>
            <a:bodyPr wrap="square" rtlCol="0">
              <a:spAutoFit/>
            </a:bodyPr>
            <a:p>
              <a:r>
                <a:rPr lang="zh-CN" altLang="en-US" sz="2400" b="1">
                  <a:ea typeface="思源宋体 Heavy字体" panose="02020900000000000000" charset="-122"/>
                </a:rPr>
                <a:t>姓名：桑果</a:t>
              </a:r>
              <a:endParaRPr lang="zh-CN" altLang="en-US" sz="2400" b="1">
                <a:ea typeface="思源宋体 Heavy字体" panose="02020900000000000000" charset="-122"/>
              </a:endParaRPr>
            </a:p>
          </p:txBody>
        </p:sp>
        <p:sp>
          <p:nvSpPr>
            <p:cNvPr id="16" name="文本框 15"/>
            <p:cNvSpPr txBox="1"/>
            <p:nvPr/>
          </p:nvSpPr>
          <p:spPr>
            <a:xfrm>
              <a:off x="13037" y="8345"/>
              <a:ext cx="4715" cy="725"/>
            </a:xfrm>
            <a:prstGeom prst="rect">
              <a:avLst/>
            </a:prstGeom>
            <a:noFill/>
          </p:spPr>
          <p:txBody>
            <a:bodyPr wrap="square" rtlCol="0">
              <a:spAutoFit/>
            </a:bodyPr>
            <a:p>
              <a:r>
                <a:rPr lang="zh-CN" altLang="en-US" sz="2400" b="1">
                  <a:ea typeface="思源宋体 Heavy字体" panose="02020900000000000000" charset="-122"/>
                </a:rPr>
                <a:t>竞聘岗位：部门经理</a:t>
              </a:r>
              <a:endParaRPr lang="zh-CN" altLang="en-US" sz="2400" b="1">
                <a:ea typeface="思源宋体 Heavy字体" panose="02020900000000000000" charset="-122"/>
              </a:endParaRPr>
            </a:p>
          </p:txBody>
        </p:sp>
      </p:grpSp>
    </p:spTree>
    <p:custDataLst>
      <p:tags r:id="rId3"/>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 name="图片 7" descr="desk-1081708_1920"/>
          <p:cNvPicPr>
            <a:picLocks noChangeAspect="1"/>
          </p:cNvPicPr>
          <p:nvPr/>
        </p:nvPicPr>
        <p:blipFill>
          <a:blip r:embed="rId1"/>
          <a:srcRect t="15099"/>
          <a:stretch>
            <a:fillRect/>
          </a:stretch>
        </p:blipFill>
        <p:spPr>
          <a:xfrm>
            <a:off x="0" y="-20955"/>
            <a:ext cx="12207875" cy="6894830"/>
          </a:xfrm>
          <a:prstGeom prst="rect">
            <a:avLst/>
          </a:prstGeom>
        </p:spPr>
      </p:pic>
      <p:sp>
        <p:nvSpPr>
          <p:cNvPr id="2" name="矩形 1"/>
          <p:cNvSpPr/>
          <p:nvPr/>
        </p:nvSpPr>
        <p:spPr>
          <a:xfrm>
            <a:off x="-31115" y="-12065"/>
            <a:ext cx="12252960" cy="6908800"/>
          </a:xfrm>
          <a:prstGeom prst="rect">
            <a:avLst/>
          </a:prstGeom>
          <a:solidFill>
            <a:schemeClr val="bg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文本框 16"/>
          <p:cNvSpPr txBox="1"/>
          <p:nvPr/>
        </p:nvSpPr>
        <p:spPr>
          <a:xfrm>
            <a:off x="267335" y="223520"/>
            <a:ext cx="2087245" cy="645160"/>
          </a:xfrm>
          <a:prstGeom prst="rect">
            <a:avLst/>
          </a:prstGeom>
          <a:noFill/>
        </p:spPr>
        <p:txBody>
          <a:bodyPr wrap="square" rtlCol="0">
            <a:spAutoFit/>
          </a:bodyPr>
          <a:p>
            <a:r>
              <a:rPr lang="zh-CN" altLang="en-US" sz="3600">
                <a:ea typeface="思源宋体字体" panose="02020900000000000000" charset="-122"/>
                <a:sym typeface="+mn-ea"/>
              </a:rPr>
              <a:t>教育背景</a:t>
            </a:r>
            <a:endParaRPr lang="zh-CN" altLang="en-US" sz="3600">
              <a:ea typeface="思源宋体字体" panose="02020900000000000000" charset="-122"/>
            </a:endParaRPr>
          </a:p>
        </p:txBody>
      </p:sp>
      <p:cxnSp>
        <p:nvCxnSpPr>
          <p:cNvPr id="20" name="直接连接符 19"/>
          <p:cNvCxnSpPr/>
          <p:nvPr/>
        </p:nvCxnSpPr>
        <p:spPr>
          <a:xfrm flipV="1">
            <a:off x="280670" y="868680"/>
            <a:ext cx="1993900" cy="7620"/>
          </a:xfrm>
          <a:prstGeom prst="line">
            <a:avLst/>
          </a:prstGeom>
          <a:ln w="50800">
            <a:solidFill>
              <a:schemeClr val="tx2"/>
            </a:solidFill>
          </a:ln>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266065" y="250825"/>
            <a:ext cx="11658600" cy="6267450"/>
          </a:xfrm>
          <a:prstGeom prst="rect">
            <a:avLst/>
          </a:prstGeom>
          <a:noFill/>
          <a:ln w="76200">
            <a:solidFill>
              <a:schemeClr val="accent1">
                <a:lumMod val="40000"/>
                <a:lumOff val="60000"/>
              </a:schemeClr>
            </a:solidFill>
          </a:ln>
          <a:extLst>
            <a:ext uri="{909E8E84-426E-40DD-AFC4-6F175D3DCCD1}">
              <a14:hiddenFill xmlns:a14="http://schemas.microsoft.com/office/drawing/2010/main">
                <a:solidFill>
                  <a:schemeClr val="bg1">
                    <a:alpha val="74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t>c</a:t>
            </a:r>
            <a:endParaRPr lang="en-US" altLang="zh-CN"/>
          </a:p>
        </p:txBody>
      </p:sp>
      <p:sp>
        <p:nvSpPr>
          <p:cNvPr id="4" name="矩形 3"/>
          <p:cNvSpPr/>
          <p:nvPr/>
        </p:nvSpPr>
        <p:spPr>
          <a:xfrm>
            <a:off x="0" y="16510"/>
            <a:ext cx="12192000" cy="6735445"/>
          </a:xfrm>
          <a:prstGeom prst="rect">
            <a:avLst/>
          </a:prstGeom>
          <a:noFill/>
          <a:ln w="254000">
            <a:solidFill>
              <a:schemeClr val="accent1">
                <a:lumMod val="40000"/>
                <a:lumOff val="60000"/>
              </a:schemeClr>
            </a:solidFill>
          </a:ln>
          <a:extLst>
            <a:ext uri="{909E8E84-426E-40DD-AFC4-6F175D3DCCD1}">
              <a14:hiddenFill xmlns:a14="http://schemas.microsoft.com/office/drawing/2010/main">
                <a:solidFill>
                  <a:schemeClr val="bg1">
                    <a:alpha val="74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t>c</a:t>
            </a:r>
            <a:endParaRPr lang="en-US" altLang="zh-CN"/>
          </a:p>
        </p:txBody>
      </p:sp>
      <p:grpSp>
        <p:nvGrpSpPr>
          <p:cNvPr id="12" name="组合 11"/>
          <p:cNvGrpSpPr/>
          <p:nvPr/>
        </p:nvGrpSpPr>
        <p:grpSpPr>
          <a:xfrm>
            <a:off x="680085" y="2738755"/>
            <a:ext cx="10831830" cy="629285"/>
            <a:chOff x="600" y="4313"/>
            <a:chExt cx="17058" cy="991"/>
          </a:xfrm>
        </p:grpSpPr>
        <p:cxnSp>
          <p:nvCxnSpPr>
            <p:cNvPr id="5" name="直接连接符 4"/>
            <p:cNvCxnSpPr/>
            <p:nvPr/>
          </p:nvCxnSpPr>
          <p:spPr>
            <a:xfrm>
              <a:off x="600" y="4785"/>
              <a:ext cx="17059" cy="0"/>
            </a:xfrm>
            <a:prstGeom prst="line">
              <a:avLst/>
            </a:prstGeom>
            <a:ln w="762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7" name="六边形 6"/>
            <p:cNvSpPr/>
            <p:nvPr/>
          </p:nvSpPr>
          <p:spPr>
            <a:xfrm>
              <a:off x="3403" y="4313"/>
              <a:ext cx="1143" cy="991"/>
            </a:xfrm>
            <a:prstGeom prst="hexagon">
              <a:avLst/>
            </a:prstGeom>
            <a:solidFill>
              <a:schemeClr val="accent1">
                <a:lumMod val="40000"/>
                <a:lumOff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六边形 8"/>
            <p:cNvSpPr/>
            <p:nvPr/>
          </p:nvSpPr>
          <p:spPr>
            <a:xfrm>
              <a:off x="6619" y="4313"/>
              <a:ext cx="1143" cy="991"/>
            </a:xfrm>
            <a:prstGeom prst="hexagon">
              <a:avLst/>
            </a:prstGeom>
            <a:solidFill>
              <a:schemeClr val="accent1">
                <a:lumMod val="40000"/>
                <a:lumOff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六边形 9"/>
            <p:cNvSpPr/>
            <p:nvPr/>
          </p:nvSpPr>
          <p:spPr>
            <a:xfrm>
              <a:off x="9835" y="4314"/>
              <a:ext cx="1143" cy="991"/>
            </a:xfrm>
            <a:prstGeom prst="hexagon">
              <a:avLst/>
            </a:prstGeom>
            <a:solidFill>
              <a:schemeClr val="accent1">
                <a:lumMod val="40000"/>
                <a:lumOff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六边形 10"/>
            <p:cNvSpPr/>
            <p:nvPr/>
          </p:nvSpPr>
          <p:spPr>
            <a:xfrm>
              <a:off x="13064" y="4314"/>
              <a:ext cx="1143" cy="991"/>
            </a:xfrm>
            <a:prstGeom prst="hexagon">
              <a:avLst/>
            </a:prstGeom>
            <a:solidFill>
              <a:schemeClr val="accent1">
                <a:lumMod val="40000"/>
                <a:lumOff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nvGrpSpPr>
          <p:cNvPr id="15" name="组合 14"/>
          <p:cNvGrpSpPr/>
          <p:nvPr/>
        </p:nvGrpSpPr>
        <p:grpSpPr>
          <a:xfrm>
            <a:off x="1033780" y="1370965"/>
            <a:ext cx="3366770" cy="1228090"/>
            <a:chOff x="1443" y="2214"/>
            <a:chExt cx="5302" cy="1934"/>
          </a:xfrm>
        </p:grpSpPr>
        <p:sp>
          <p:nvSpPr>
            <p:cNvPr id="13" name="文本框 12"/>
            <p:cNvSpPr txBox="1"/>
            <p:nvPr/>
          </p:nvSpPr>
          <p:spPr>
            <a:xfrm>
              <a:off x="1533" y="2214"/>
              <a:ext cx="4849" cy="628"/>
            </a:xfrm>
            <a:prstGeom prst="rect">
              <a:avLst/>
            </a:prstGeom>
            <a:noFill/>
          </p:spPr>
          <p:txBody>
            <a:bodyPr wrap="square" rtlCol="0">
              <a:spAutoFit/>
            </a:bodyPr>
            <a:p>
              <a:r>
                <a:rPr lang="en-US" altLang="zh-CN" sz="2000">
                  <a:solidFill>
                    <a:schemeClr val="tx1"/>
                  </a:solidFill>
                  <a:latin typeface="苏州精致体" panose="02010600030101010101" charset="-122"/>
                  <a:ea typeface="思源宋体 Heavy字体" panose="02020900000000000000" charset="-122"/>
                </a:rPr>
                <a:t>20xx</a:t>
              </a:r>
              <a:r>
                <a:rPr lang="zh-CN" altLang="en-US" sz="2000" dirty="0">
                  <a:solidFill>
                    <a:schemeClr val="tx1"/>
                  </a:solidFill>
                  <a:latin typeface="微软雅黑" panose="020B0503020204020204" pitchFamily="34" charset="-122"/>
                  <a:ea typeface="思源宋体 Heavy字体" panose="02020900000000000000" charset="-122"/>
                  <a:sym typeface="+mn-ea"/>
                </a:rPr>
                <a:t>您的内容打在这里</a:t>
              </a:r>
              <a:endParaRPr lang="zh-CN" altLang="en-US" sz="2000" dirty="0">
                <a:solidFill>
                  <a:schemeClr val="tx1"/>
                </a:solidFill>
                <a:latin typeface="微软雅黑" panose="020B0503020204020204" pitchFamily="34" charset="-122"/>
                <a:ea typeface="思源宋体 Heavy字体" panose="02020900000000000000" charset="-122"/>
                <a:sym typeface="+mn-ea"/>
              </a:endParaRPr>
            </a:p>
          </p:txBody>
        </p:sp>
        <p:sp>
          <p:nvSpPr>
            <p:cNvPr id="14" name="文本框 13"/>
            <p:cNvSpPr txBox="1"/>
            <p:nvPr/>
          </p:nvSpPr>
          <p:spPr>
            <a:xfrm>
              <a:off x="1443" y="2842"/>
              <a:ext cx="5302" cy="1307"/>
            </a:xfrm>
            <a:prstGeom prst="rect">
              <a:avLst/>
            </a:prstGeom>
            <a:noFill/>
          </p:spPr>
          <p:txBody>
            <a:bodyPr wrap="square" rtlCol="0">
              <a:spAutoFit/>
            </a:bodyPr>
            <a:p>
              <a:r>
                <a:rPr lang="zh-CN" altLang="en-US" sz="1600" dirty="0">
                  <a:solidFill>
                    <a:schemeClr val="tx2"/>
                  </a:solidFill>
                  <a:latin typeface="微软雅黑" panose="020B0503020204020204" pitchFamily="34" charset="-122"/>
                  <a:ea typeface="思源宋体 SemiBold字体" panose="02020600000000000000" charset="-122"/>
                  <a:sym typeface="+mn-ea"/>
                </a:rPr>
                <a:t>您的内容打在这里，或者通过复制您的文本后，在此框中选择粘贴，并选择只保留文字。</a:t>
              </a:r>
              <a:endParaRPr lang="zh-CN" altLang="en-US" sz="1600" dirty="0">
                <a:solidFill>
                  <a:schemeClr val="tx2"/>
                </a:solidFill>
                <a:latin typeface="微软雅黑" panose="020B0503020204020204" pitchFamily="34" charset="-122"/>
                <a:ea typeface="思源宋体 SemiBold字体" panose="02020600000000000000" charset="-122"/>
                <a:sym typeface="+mn-ea"/>
              </a:endParaRPr>
            </a:p>
          </p:txBody>
        </p:sp>
      </p:grpSp>
      <p:grpSp>
        <p:nvGrpSpPr>
          <p:cNvPr id="16" name="组合 15"/>
          <p:cNvGrpSpPr/>
          <p:nvPr/>
        </p:nvGrpSpPr>
        <p:grpSpPr>
          <a:xfrm>
            <a:off x="5420360" y="1370965"/>
            <a:ext cx="3366770" cy="1228090"/>
            <a:chOff x="1443" y="2214"/>
            <a:chExt cx="5302" cy="1934"/>
          </a:xfrm>
        </p:grpSpPr>
        <p:sp>
          <p:nvSpPr>
            <p:cNvPr id="18" name="文本框 17"/>
            <p:cNvSpPr txBox="1"/>
            <p:nvPr/>
          </p:nvSpPr>
          <p:spPr>
            <a:xfrm>
              <a:off x="1533" y="2214"/>
              <a:ext cx="4849" cy="628"/>
            </a:xfrm>
            <a:prstGeom prst="rect">
              <a:avLst/>
            </a:prstGeom>
            <a:noFill/>
          </p:spPr>
          <p:txBody>
            <a:bodyPr wrap="square" rtlCol="0">
              <a:spAutoFit/>
            </a:bodyPr>
            <a:p>
              <a:r>
                <a:rPr lang="en-US" altLang="zh-CN" sz="2000">
                  <a:solidFill>
                    <a:schemeClr val="tx1"/>
                  </a:solidFill>
                  <a:latin typeface="苏州精致体" panose="02010600030101010101" charset="-122"/>
                  <a:ea typeface="思源宋体 Heavy字体" panose="02020900000000000000" charset="-122"/>
                </a:rPr>
                <a:t>20xx</a:t>
              </a:r>
              <a:r>
                <a:rPr lang="zh-CN" altLang="en-US" sz="2000" dirty="0">
                  <a:solidFill>
                    <a:schemeClr val="tx1"/>
                  </a:solidFill>
                  <a:latin typeface="微软雅黑" panose="020B0503020204020204" pitchFamily="34" charset="-122"/>
                  <a:ea typeface="思源宋体 Heavy字体" panose="02020900000000000000" charset="-122"/>
                  <a:sym typeface="+mn-ea"/>
                </a:rPr>
                <a:t>您的内容打在这里</a:t>
              </a:r>
              <a:endParaRPr lang="zh-CN" altLang="en-US" sz="2000" dirty="0">
                <a:solidFill>
                  <a:schemeClr val="tx1"/>
                </a:solidFill>
                <a:latin typeface="微软雅黑" panose="020B0503020204020204" pitchFamily="34" charset="-122"/>
                <a:ea typeface="思源宋体 Heavy字体" panose="02020900000000000000" charset="-122"/>
                <a:sym typeface="+mn-ea"/>
              </a:endParaRPr>
            </a:p>
          </p:txBody>
        </p:sp>
        <p:sp>
          <p:nvSpPr>
            <p:cNvPr id="19" name="文本框 18"/>
            <p:cNvSpPr txBox="1"/>
            <p:nvPr/>
          </p:nvSpPr>
          <p:spPr>
            <a:xfrm>
              <a:off x="1443" y="2842"/>
              <a:ext cx="5302" cy="1307"/>
            </a:xfrm>
            <a:prstGeom prst="rect">
              <a:avLst/>
            </a:prstGeom>
            <a:noFill/>
          </p:spPr>
          <p:txBody>
            <a:bodyPr wrap="square" rtlCol="0">
              <a:spAutoFit/>
            </a:bodyPr>
            <a:p>
              <a:r>
                <a:rPr lang="zh-CN" altLang="en-US" sz="1600" dirty="0">
                  <a:solidFill>
                    <a:schemeClr val="tx2"/>
                  </a:solidFill>
                  <a:latin typeface="微软雅黑" panose="020B0503020204020204" pitchFamily="34" charset="-122"/>
                  <a:ea typeface="思源宋体 SemiBold字体" panose="02020600000000000000" charset="-122"/>
                  <a:sym typeface="+mn-ea"/>
                </a:rPr>
                <a:t>您的内容打在这里，或者通过复制您的文本后，在此框中选择粘贴，并选择只保留文字。</a:t>
              </a:r>
              <a:endParaRPr lang="zh-CN" altLang="en-US" sz="1600" dirty="0">
                <a:solidFill>
                  <a:schemeClr val="tx2"/>
                </a:solidFill>
                <a:latin typeface="微软雅黑" panose="020B0503020204020204" pitchFamily="34" charset="-122"/>
                <a:ea typeface="思源宋体 SemiBold字体" panose="02020600000000000000" charset="-122"/>
                <a:sym typeface="+mn-ea"/>
              </a:endParaRPr>
            </a:p>
          </p:txBody>
        </p:sp>
      </p:grpSp>
      <p:grpSp>
        <p:nvGrpSpPr>
          <p:cNvPr id="21" name="组合 20"/>
          <p:cNvGrpSpPr/>
          <p:nvPr/>
        </p:nvGrpSpPr>
        <p:grpSpPr>
          <a:xfrm>
            <a:off x="3303270" y="3475990"/>
            <a:ext cx="3366770" cy="1228090"/>
            <a:chOff x="1443" y="2214"/>
            <a:chExt cx="5302" cy="1934"/>
          </a:xfrm>
        </p:grpSpPr>
        <p:sp>
          <p:nvSpPr>
            <p:cNvPr id="22" name="文本框 21"/>
            <p:cNvSpPr txBox="1"/>
            <p:nvPr/>
          </p:nvSpPr>
          <p:spPr>
            <a:xfrm>
              <a:off x="1533" y="2214"/>
              <a:ext cx="4849" cy="628"/>
            </a:xfrm>
            <a:prstGeom prst="rect">
              <a:avLst/>
            </a:prstGeom>
            <a:noFill/>
          </p:spPr>
          <p:txBody>
            <a:bodyPr wrap="square" rtlCol="0">
              <a:spAutoFit/>
            </a:bodyPr>
            <a:p>
              <a:r>
                <a:rPr lang="en-US" altLang="zh-CN" sz="2000">
                  <a:solidFill>
                    <a:schemeClr val="tx1"/>
                  </a:solidFill>
                  <a:latin typeface="苏州精致体" panose="02010600030101010101" charset="-122"/>
                  <a:ea typeface="思源宋体 Heavy字体" panose="02020900000000000000" charset="-122"/>
                </a:rPr>
                <a:t>20xx</a:t>
              </a:r>
              <a:r>
                <a:rPr lang="zh-CN" altLang="en-US" sz="2000" dirty="0">
                  <a:solidFill>
                    <a:schemeClr val="tx1"/>
                  </a:solidFill>
                  <a:latin typeface="微软雅黑" panose="020B0503020204020204" pitchFamily="34" charset="-122"/>
                  <a:ea typeface="思源宋体 Heavy字体" panose="02020900000000000000" charset="-122"/>
                  <a:sym typeface="+mn-ea"/>
                </a:rPr>
                <a:t>您的内容打在这里</a:t>
              </a:r>
              <a:endParaRPr lang="zh-CN" altLang="en-US" sz="2000" dirty="0">
                <a:solidFill>
                  <a:schemeClr val="tx1"/>
                </a:solidFill>
                <a:latin typeface="微软雅黑" panose="020B0503020204020204" pitchFamily="34" charset="-122"/>
                <a:ea typeface="思源宋体 Heavy字体" panose="02020900000000000000" charset="-122"/>
                <a:sym typeface="+mn-ea"/>
              </a:endParaRPr>
            </a:p>
          </p:txBody>
        </p:sp>
        <p:sp>
          <p:nvSpPr>
            <p:cNvPr id="23" name="文本框 22"/>
            <p:cNvSpPr txBox="1"/>
            <p:nvPr/>
          </p:nvSpPr>
          <p:spPr>
            <a:xfrm>
              <a:off x="1443" y="2842"/>
              <a:ext cx="5302" cy="1307"/>
            </a:xfrm>
            <a:prstGeom prst="rect">
              <a:avLst/>
            </a:prstGeom>
            <a:noFill/>
          </p:spPr>
          <p:txBody>
            <a:bodyPr wrap="square" rtlCol="0">
              <a:spAutoFit/>
            </a:bodyPr>
            <a:p>
              <a:r>
                <a:rPr lang="zh-CN" altLang="en-US" sz="1600" dirty="0">
                  <a:solidFill>
                    <a:schemeClr val="tx2"/>
                  </a:solidFill>
                  <a:latin typeface="微软雅黑" panose="020B0503020204020204" pitchFamily="34" charset="-122"/>
                  <a:ea typeface="思源宋体 SemiBold字体" panose="02020600000000000000" charset="-122"/>
                  <a:sym typeface="+mn-ea"/>
                </a:rPr>
                <a:t>您的内容打在这里，或者通过复制您的文本后，在此框中选择粘贴，并选择只保留文字。</a:t>
              </a:r>
              <a:endParaRPr lang="zh-CN" altLang="en-US" sz="1600" dirty="0">
                <a:solidFill>
                  <a:schemeClr val="tx2"/>
                </a:solidFill>
                <a:latin typeface="微软雅黑" panose="020B0503020204020204" pitchFamily="34" charset="-122"/>
                <a:ea typeface="思源宋体 SemiBold字体" panose="02020600000000000000" charset="-122"/>
                <a:sym typeface="+mn-ea"/>
              </a:endParaRPr>
            </a:p>
          </p:txBody>
        </p:sp>
      </p:grpSp>
      <p:grpSp>
        <p:nvGrpSpPr>
          <p:cNvPr id="24" name="组合 23"/>
          <p:cNvGrpSpPr/>
          <p:nvPr/>
        </p:nvGrpSpPr>
        <p:grpSpPr>
          <a:xfrm>
            <a:off x="7583805" y="3475990"/>
            <a:ext cx="3366770" cy="1228090"/>
            <a:chOff x="1443" y="2214"/>
            <a:chExt cx="5302" cy="1934"/>
          </a:xfrm>
        </p:grpSpPr>
        <p:sp>
          <p:nvSpPr>
            <p:cNvPr id="25" name="文本框 24"/>
            <p:cNvSpPr txBox="1"/>
            <p:nvPr/>
          </p:nvSpPr>
          <p:spPr>
            <a:xfrm>
              <a:off x="1533" y="2214"/>
              <a:ext cx="4849" cy="628"/>
            </a:xfrm>
            <a:prstGeom prst="rect">
              <a:avLst/>
            </a:prstGeom>
            <a:noFill/>
          </p:spPr>
          <p:txBody>
            <a:bodyPr wrap="square" rtlCol="0">
              <a:spAutoFit/>
            </a:bodyPr>
            <a:p>
              <a:r>
                <a:rPr lang="en-US" altLang="zh-CN" sz="2000">
                  <a:solidFill>
                    <a:schemeClr val="tx1"/>
                  </a:solidFill>
                  <a:latin typeface="苏州精致体" panose="02010600030101010101" charset="-122"/>
                  <a:ea typeface="思源宋体 Heavy字体" panose="02020900000000000000" charset="-122"/>
                </a:rPr>
                <a:t>20xx</a:t>
              </a:r>
              <a:r>
                <a:rPr lang="zh-CN" altLang="en-US" sz="2000" dirty="0">
                  <a:solidFill>
                    <a:schemeClr val="tx1"/>
                  </a:solidFill>
                  <a:latin typeface="微软雅黑" panose="020B0503020204020204" pitchFamily="34" charset="-122"/>
                  <a:ea typeface="思源宋体 Heavy字体" panose="02020900000000000000" charset="-122"/>
                  <a:sym typeface="+mn-ea"/>
                </a:rPr>
                <a:t>您的内容打在这里</a:t>
              </a:r>
              <a:endParaRPr lang="zh-CN" altLang="en-US" sz="2000" dirty="0">
                <a:solidFill>
                  <a:schemeClr val="tx1"/>
                </a:solidFill>
                <a:latin typeface="微软雅黑" panose="020B0503020204020204" pitchFamily="34" charset="-122"/>
                <a:ea typeface="思源宋体 Heavy字体" panose="02020900000000000000" charset="-122"/>
                <a:sym typeface="+mn-ea"/>
              </a:endParaRPr>
            </a:p>
          </p:txBody>
        </p:sp>
        <p:sp>
          <p:nvSpPr>
            <p:cNvPr id="26" name="文本框 25"/>
            <p:cNvSpPr txBox="1"/>
            <p:nvPr/>
          </p:nvSpPr>
          <p:spPr>
            <a:xfrm>
              <a:off x="1443" y="2842"/>
              <a:ext cx="5302" cy="1307"/>
            </a:xfrm>
            <a:prstGeom prst="rect">
              <a:avLst/>
            </a:prstGeom>
            <a:noFill/>
          </p:spPr>
          <p:txBody>
            <a:bodyPr wrap="square" rtlCol="0">
              <a:spAutoFit/>
            </a:bodyPr>
            <a:p>
              <a:r>
                <a:rPr lang="zh-CN" altLang="en-US" sz="1600" dirty="0">
                  <a:solidFill>
                    <a:schemeClr val="tx2"/>
                  </a:solidFill>
                  <a:latin typeface="微软雅黑" panose="020B0503020204020204" pitchFamily="34" charset="-122"/>
                  <a:ea typeface="思源宋体 SemiBold字体" panose="02020600000000000000" charset="-122"/>
                  <a:sym typeface="+mn-ea"/>
                </a:rPr>
                <a:t>您的内容打在这里，或者通过复制您的文本后，在此框中选择粘贴，并选择只保留文字。</a:t>
              </a:r>
              <a:endParaRPr lang="zh-CN" altLang="en-US" sz="1600" dirty="0">
                <a:solidFill>
                  <a:schemeClr val="tx2"/>
                </a:solidFill>
                <a:latin typeface="微软雅黑" panose="020B0503020204020204" pitchFamily="34" charset="-122"/>
                <a:ea typeface="思源宋体 SemiBold字体" panose="02020600000000000000" charset="-122"/>
                <a:sym typeface="+mn-ea"/>
              </a:endParaRPr>
            </a:p>
          </p:txBody>
        </p:sp>
      </p:grpSp>
      <p:sp>
        <p:nvSpPr>
          <p:cNvPr id="27" name="文本框 26"/>
          <p:cNvSpPr txBox="1"/>
          <p:nvPr/>
        </p:nvSpPr>
        <p:spPr>
          <a:xfrm>
            <a:off x="2476500" y="2750820"/>
            <a:ext cx="861695" cy="583565"/>
          </a:xfrm>
          <a:prstGeom prst="rect">
            <a:avLst/>
          </a:prstGeom>
          <a:noFill/>
        </p:spPr>
        <p:txBody>
          <a:bodyPr wrap="square" rtlCol="0">
            <a:spAutoFit/>
          </a:bodyPr>
          <a:p>
            <a:r>
              <a:rPr lang="en-US" altLang="zh-CN" sz="3200">
                <a:solidFill>
                  <a:schemeClr val="bg1"/>
                </a:solidFill>
                <a:latin typeface="汉仪雅酷黑简" panose="00020600040101010101" charset="-122"/>
                <a:ea typeface="汉仪雅酷黑简" panose="00020600040101010101" charset="-122"/>
              </a:rPr>
              <a:t>01</a:t>
            </a:r>
            <a:endParaRPr lang="en-US" altLang="zh-CN" sz="3200">
              <a:solidFill>
                <a:schemeClr val="bg1"/>
              </a:solidFill>
              <a:latin typeface="汉仪雅酷黑简" panose="00020600040101010101" charset="-122"/>
              <a:ea typeface="汉仪雅酷黑简" panose="00020600040101010101" charset="-122"/>
            </a:endParaRPr>
          </a:p>
        </p:txBody>
      </p:sp>
      <p:sp>
        <p:nvSpPr>
          <p:cNvPr id="28" name="文本框 27"/>
          <p:cNvSpPr txBox="1"/>
          <p:nvPr/>
        </p:nvSpPr>
        <p:spPr>
          <a:xfrm>
            <a:off x="4509770" y="2750820"/>
            <a:ext cx="861695" cy="583565"/>
          </a:xfrm>
          <a:prstGeom prst="rect">
            <a:avLst/>
          </a:prstGeom>
          <a:noFill/>
        </p:spPr>
        <p:txBody>
          <a:bodyPr wrap="square" rtlCol="0">
            <a:spAutoFit/>
          </a:bodyPr>
          <a:p>
            <a:r>
              <a:rPr lang="en-US" altLang="zh-CN" sz="3200">
                <a:solidFill>
                  <a:schemeClr val="bg1"/>
                </a:solidFill>
                <a:latin typeface="汉仪雅酷黑简" panose="00020600040101010101" charset="-122"/>
                <a:ea typeface="汉仪雅酷黑简" panose="00020600040101010101" charset="-122"/>
              </a:rPr>
              <a:t>02</a:t>
            </a:r>
            <a:endParaRPr lang="en-US" altLang="zh-CN" sz="3200">
              <a:solidFill>
                <a:schemeClr val="bg1"/>
              </a:solidFill>
              <a:latin typeface="汉仪雅酷黑简" panose="00020600040101010101" charset="-122"/>
              <a:ea typeface="汉仪雅酷黑简" panose="00020600040101010101" charset="-122"/>
            </a:endParaRPr>
          </a:p>
        </p:txBody>
      </p:sp>
      <p:sp>
        <p:nvSpPr>
          <p:cNvPr id="29" name="文本框 28"/>
          <p:cNvSpPr txBox="1"/>
          <p:nvPr/>
        </p:nvSpPr>
        <p:spPr>
          <a:xfrm>
            <a:off x="6563360" y="2727960"/>
            <a:ext cx="861695" cy="583565"/>
          </a:xfrm>
          <a:prstGeom prst="rect">
            <a:avLst/>
          </a:prstGeom>
          <a:noFill/>
        </p:spPr>
        <p:txBody>
          <a:bodyPr wrap="square" rtlCol="0">
            <a:spAutoFit/>
          </a:bodyPr>
          <a:p>
            <a:r>
              <a:rPr lang="en-US" altLang="zh-CN" sz="3200">
                <a:solidFill>
                  <a:schemeClr val="bg1"/>
                </a:solidFill>
                <a:latin typeface="汉仪雅酷黑简" panose="00020600040101010101" charset="-122"/>
                <a:ea typeface="汉仪雅酷黑简" panose="00020600040101010101" charset="-122"/>
              </a:rPr>
              <a:t>03</a:t>
            </a:r>
            <a:endParaRPr lang="en-US" altLang="zh-CN" sz="3200">
              <a:solidFill>
                <a:schemeClr val="bg1"/>
              </a:solidFill>
              <a:latin typeface="汉仪雅酷黑简" panose="00020600040101010101" charset="-122"/>
              <a:ea typeface="汉仪雅酷黑简" panose="00020600040101010101" charset="-122"/>
            </a:endParaRPr>
          </a:p>
        </p:txBody>
      </p:sp>
      <p:sp>
        <p:nvSpPr>
          <p:cNvPr id="30" name="文本框 29"/>
          <p:cNvSpPr txBox="1"/>
          <p:nvPr/>
        </p:nvSpPr>
        <p:spPr>
          <a:xfrm>
            <a:off x="8595360" y="2738755"/>
            <a:ext cx="861695" cy="583565"/>
          </a:xfrm>
          <a:prstGeom prst="rect">
            <a:avLst/>
          </a:prstGeom>
          <a:noFill/>
        </p:spPr>
        <p:txBody>
          <a:bodyPr wrap="square" rtlCol="0">
            <a:spAutoFit/>
          </a:bodyPr>
          <a:p>
            <a:r>
              <a:rPr lang="en-US" altLang="zh-CN" sz="3200">
                <a:solidFill>
                  <a:schemeClr val="bg1"/>
                </a:solidFill>
                <a:latin typeface="汉仪雅酷黑简" panose="00020600040101010101" charset="-122"/>
                <a:ea typeface="汉仪雅酷黑简" panose="00020600040101010101" charset="-122"/>
              </a:rPr>
              <a:t>04</a:t>
            </a:r>
            <a:endParaRPr lang="en-US" altLang="zh-CN" sz="3200">
              <a:solidFill>
                <a:schemeClr val="bg1"/>
              </a:solidFill>
              <a:latin typeface="汉仪雅酷黑简" panose="00020600040101010101" charset="-122"/>
              <a:ea typeface="汉仪雅酷黑简" panose="00020600040101010101" charset="-122"/>
            </a:endParaRPr>
          </a:p>
        </p:txBody>
      </p:sp>
    </p:spTree>
    <p:custDataLst>
      <p:tags r:id="rId2"/>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 name="图片 7" descr="desk-1081708_1920"/>
          <p:cNvPicPr>
            <a:picLocks noChangeAspect="1"/>
          </p:cNvPicPr>
          <p:nvPr/>
        </p:nvPicPr>
        <p:blipFill>
          <a:blip r:embed="rId1"/>
          <a:srcRect t="15099"/>
          <a:stretch>
            <a:fillRect/>
          </a:stretch>
        </p:blipFill>
        <p:spPr>
          <a:xfrm>
            <a:off x="0" y="-20955"/>
            <a:ext cx="12207875" cy="6894830"/>
          </a:xfrm>
          <a:prstGeom prst="rect">
            <a:avLst/>
          </a:prstGeom>
        </p:spPr>
      </p:pic>
      <p:sp>
        <p:nvSpPr>
          <p:cNvPr id="2" name="矩形 1"/>
          <p:cNvSpPr/>
          <p:nvPr/>
        </p:nvSpPr>
        <p:spPr>
          <a:xfrm>
            <a:off x="-31115" y="-12065"/>
            <a:ext cx="12252960" cy="6908800"/>
          </a:xfrm>
          <a:prstGeom prst="rect">
            <a:avLst/>
          </a:prstGeom>
          <a:solidFill>
            <a:schemeClr val="bg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文本框 16"/>
          <p:cNvSpPr txBox="1"/>
          <p:nvPr/>
        </p:nvSpPr>
        <p:spPr>
          <a:xfrm>
            <a:off x="267335" y="223520"/>
            <a:ext cx="2087245" cy="645160"/>
          </a:xfrm>
          <a:prstGeom prst="rect">
            <a:avLst/>
          </a:prstGeom>
          <a:noFill/>
        </p:spPr>
        <p:txBody>
          <a:bodyPr wrap="square" rtlCol="0">
            <a:spAutoFit/>
          </a:bodyPr>
          <a:p>
            <a:r>
              <a:rPr lang="zh-CN" altLang="en-US" sz="3600">
                <a:ea typeface="思源宋体字体" panose="02020900000000000000" charset="-122"/>
                <a:sym typeface="+mn-ea"/>
              </a:rPr>
              <a:t>荣誉证书</a:t>
            </a:r>
            <a:endParaRPr lang="zh-CN" altLang="en-US" sz="3600">
              <a:ea typeface="思源宋体字体" panose="02020900000000000000" charset="-122"/>
            </a:endParaRPr>
          </a:p>
        </p:txBody>
      </p:sp>
      <p:cxnSp>
        <p:nvCxnSpPr>
          <p:cNvPr id="20" name="直接连接符 19"/>
          <p:cNvCxnSpPr/>
          <p:nvPr/>
        </p:nvCxnSpPr>
        <p:spPr>
          <a:xfrm flipV="1">
            <a:off x="280670" y="868680"/>
            <a:ext cx="1993900" cy="7620"/>
          </a:xfrm>
          <a:prstGeom prst="line">
            <a:avLst/>
          </a:prstGeom>
          <a:ln w="50800">
            <a:solidFill>
              <a:schemeClr val="tx2"/>
            </a:solidFill>
          </a:ln>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266065" y="250825"/>
            <a:ext cx="11658600" cy="6267450"/>
          </a:xfrm>
          <a:prstGeom prst="rect">
            <a:avLst/>
          </a:prstGeom>
          <a:noFill/>
          <a:ln w="76200">
            <a:solidFill>
              <a:schemeClr val="accent1">
                <a:lumMod val="40000"/>
                <a:lumOff val="60000"/>
              </a:schemeClr>
            </a:solidFill>
          </a:ln>
          <a:extLst>
            <a:ext uri="{909E8E84-426E-40DD-AFC4-6F175D3DCCD1}">
              <a14:hiddenFill xmlns:a14="http://schemas.microsoft.com/office/drawing/2010/main">
                <a:solidFill>
                  <a:schemeClr val="bg1">
                    <a:alpha val="74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t>c</a:t>
            </a:r>
            <a:endParaRPr lang="en-US" altLang="zh-CN"/>
          </a:p>
        </p:txBody>
      </p:sp>
      <p:sp>
        <p:nvSpPr>
          <p:cNvPr id="4" name="矩形 3"/>
          <p:cNvSpPr/>
          <p:nvPr/>
        </p:nvSpPr>
        <p:spPr>
          <a:xfrm>
            <a:off x="0" y="16510"/>
            <a:ext cx="12192000" cy="6735445"/>
          </a:xfrm>
          <a:prstGeom prst="rect">
            <a:avLst/>
          </a:prstGeom>
          <a:noFill/>
          <a:ln w="254000">
            <a:solidFill>
              <a:schemeClr val="accent1">
                <a:lumMod val="40000"/>
                <a:lumOff val="60000"/>
              </a:schemeClr>
            </a:solidFill>
          </a:ln>
          <a:extLst>
            <a:ext uri="{909E8E84-426E-40DD-AFC4-6F175D3DCCD1}">
              <a14:hiddenFill xmlns:a14="http://schemas.microsoft.com/office/drawing/2010/main">
                <a:solidFill>
                  <a:schemeClr val="bg1">
                    <a:alpha val="74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t>c</a:t>
            </a:r>
            <a:endParaRPr lang="en-US" altLang="zh-CN"/>
          </a:p>
        </p:txBody>
      </p:sp>
      <p:grpSp>
        <p:nvGrpSpPr>
          <p:cNvPr id="42" name="组合 41"/>
          <p:cNvGrpSpPr/>
          <p:nvPr/>
        </p:nvGrpSpPr>
        <p:grpSpPr>
          <a:xfrm>
            <a:off x="1436370" y="1530985"/>
            <a:ext cx="4953635" cy="3124200"/>
            <a:chOff x="1474" y="2497"/>
            <a:chExt cx="7801" cy="4920"/>
          </a:xfrm>
        </p:grpSpPr>
        <p:sp>
          <p:nvSpPr>
            <p:cNvPr id="3" name="文本框 2"/>
            <p:cNvSpPr txBox="1"/>
            <p:nvPr/>
          </p:nvSpPr>
          <p:spPr>
            <a:xfrm>
              <a:off x="1474" y="2497"/>
              <a:ext cx="2790" cy="822"/>
            </a:xfrm>
            <a:prstGeom prst="rect">
              <a:avLst/>
            </a:prstGeom>
            <a:noFill/>
          </p:spPr>
          <p:txBody>
            <a:bodyPr wrap="square" rtlCol="0">
              <a:spAutoFit/>
            </a:bodyPr>
            <a:p>
              <a:r>
                <a:rPr lang="zh-CN" altLang="en-US" sz="2800">
                  <a:ea typeface="思源宋体 Heavy字体" panose="02020900000000000000" charset="-122"/>
                </a:rPr>
                <a:t>所获荣誉</a:t>
              </a:r>
              <a:endParaRPr lang="zh-CN" altLang="en-US" sz="2800">
                <a:ea typeface="思源宋体 Heavy字体" panose="02020900000000000000" charset="-122"/>
              </a:endParaRPr>
            </a:p>
          </p:txBody>
        </p:sp>
        <p:sp>
          <p:nvSpPr>
            <p:cNvPr id="28" name="文本框 27"/>
            <p:cNvSpPr txBox="1"/>
            <p:nvPr/>
          </p:nvSpPr>
          <p:spPr>
            <a:xfrm>
              <a:off x="2487" y="3667"/>
              <a:ext cx="6787" cy="628"/>
            </a:xfrm>
            <a:prstGeom prst="rect">
              <a:avLst/>
            </a:prstGeom>
            <a:noFill/>
          </p:spPr>
          <p:txBody>
            <a:bodyPr wrap="square" rtlCol="0">
              <a:spAutoFit/>
            </a:bodyPr>
            <a:p>
              <a:r>
                <a:rPr lang="en-US" altLang="zh-CN" sz="2000">
                  <a:ea typeface="思源宋体 Heavy字体" panose="02020900000000000000" charset="-122"/>
                </a:rPr>
                <a:t>20xx</a:t>
              </a:r>
              <a:r>
                <a:rPr lang="zh-CN" altLang="en-US" sz="2000">
                  <a:ea typeface="思源宋体 Heavy字体" panose="02020900000000000000" charset="-122"/>
                </a:rPr>
                <a:t>年荣获</a:t>
              </a:r>
              <a:r>
                <a:rPr lang="en-US" altLang="zh-CN" sz="2000">
                  <a:ea typeface="思源宋体 Heavy字体" panose="02020900000000000000" charset="-122"/>
                </a:rPr>
                <a:t>A</a:t>
              </a:r>
              <a:r>
                <a:rPr lang="zh-CN" altLang="en-US" sz="2000">
                  <a:ea typeface="思源宋体 Heavy字体" panose="02020900000000000000" charset="-122"/>
                </a:rPr>
                <a:t>公司</a:t>
              </a:r>
              <a:r>
                <a:rPr lang="en-US" altLang="zh-CN" sz="2000">
                  <a:ea typeface="思源宋体 Heavy字体" panose="02020900000000000000" charset="-122"/>
                </a:rPr>
                <a:t>“</a:t>
              </a:r>
              <a:r>
                <a:rPr lang="zh-CN" altLang="en-US" sz="2000">
                  <a:ea typeface="思源宋体 Heavy字体" panose="02020900000000000000" charset="-122"/>
                </a:rPr>
                <a:t>优秀员工</a:t>
              </a:r>
              <a:r>
                <a:rPr lang="en-US" altLang="zh-CN" sz="2000">
                  <a:ea typeface="思源宋体 Heavy字体" panose="02020900000000000000" charset="-122"/>
                </a:rPr>
                <a:t>”</a:t>
              </a:r>
              <a:r>
                <a:rPr lang="zh-CN" altLang="en-US" sz="2000">
                  <a:ea typeface="思源宋体 Heavy字体" panose="02020900000000000000" charset="-122"/>
                </a:rPr>
                <a:t>称号</a:t>
              </a:r>
              <a:endParaRPr lang="zh-CN" altLang="en-US" sz="2000">
                <a:ea typeface="思源宋体 Heavy字体" panose="02020900000000000000" charset="-122"/>
              </a:endParaRPr>
            </a:p>
          </p:txBody>
        </p:sp>
        <p:sp>
          <p:nvSpPr>
            <p:cNvPr id="29" name="文本框 28"/>
            <p:cNvSpPr txBox="1"/>
            <p:nvPr/>
          </p:nvSpPr>
          <p:spPr>
            <a:xfrm>
              <a:off x="2487" y="4694"/>
              <a:ext cx="6788" cy="628"/>
            </a:xfrm>
            <a:prstGeom prst="rect">
              <a:avLst/>
            </a:prstGeom>
            <a:noFill/>
          </p:spPr>
          <p:txBody>
            <a:bodyPr wrap="square" rtlCol="0">
              <a:spAutoFit/>
            </a:bodyPr>
            <a:p>
              <a:r>
                <a:rPr lang="en-US" altLang="zh-CN" sz="2000">
                  <a:ea typeface="思源宋体 Heavy字体" panose="02020900000000000000" charset="-122"/>
                </a:rPr>
                <a:t>20xx</a:t>
              </a:r>
              <a:r>
                <a:rPr lang="zh-CN" altLang="en-US" sz="2000">
                  <a:ea typeface="思源宋体 Heavy字体" panose="02020900000000000000" charset="-122"/>
                </a:rPr>
                <a:t>年参与</a:t>
              </a:r>
              <a:r>
                <a:rPr lang="en-US" altLang="zh-CN" sz="2000">
                  <a:ea typeface="思源宋体 Heavy字体" panose="02020900000000000000" charset="-122"/>
                </a:rPr>
                <a:t>XX</a:t>
              </a:r>
              <a:r>
                <a:rPr lang="zh-CN" altLang="en-US" sz="2000">
                  <a:ea typeface="思源宋体 Heavy字体" panose="02020900000000000000" charset="-122"/>
                </a:rPr>
                <a:t>项目获得</a:t>
              </a:r>
              <a:r>
                <a:rPr lang="en-US" altLang="zh-CN" sz="2000">
                  <a:ea typeface="思源宋体 Heavy字体" panose="02020900000000000000" charset="-122"/>
                </a:rPr>
                <a:t>“</a:t>
              </a:r>
              <a:r>
                <a:rPr lang="zh-CN" altLang="en-US" sz="2000">
                  <a:ea typeface="思源宋体 Heavy字体" panose="02020900000000000000" charset="-122"/>
                </a:rPr>
                <a:t>最佳合伙人</a:t>
              </a:r>
              <a:r>
                <a:rPr lang="en-US" altLang="zh-CN" sz="2000">
                  <a:ea typeface="思源宋体 Heavy字体" panose="02020900000000000000" charset="-122"/>
                </a:rPr>
                <a:t>”</a:t>
              </a:r>
              <a:endParaRPr lang="en-US" altLang="zh-CN" sz="2000">
                <a:ea typeface="思源宋体 Heavy字体" panose="02020900000000000000" charset="-122"/>
              </a:endParaRPr>
            </a:p>
          </p:txBody>
        </p:sp>
        <p:sp>
          <p:nvSpPr>
            <p:cNvPr id="30" name="文本框 29"/>
            <p:cNvSpPr txBox="1"/>
            <p:nvPr/>
          </p:nvSpPr>
          <p:spPr>
            <a:xfrm>
              <a:off x="2487" y="5756"/>
              <a:ext cx="6181" cy="628"/>
            </a:xfrm>
            <a:prstGeom prst="rect">
              <a:avLst/>
            </a:prstGeom>
            <a:noFill/>
          </p:spPr>
          <p:txBody>
            <a:bodyPr wrap="square" rtlCol="0">
              <a:spAutoFit/>
            </a:bodyPr>
            <a:p>
              <a:r>
                <a:rPr lang="en-US" altLang="zh-CN" sz="2000">
                  <a:ea typeface="思源宋体 Heavy字体" panose="02020900000000000000" charset="-122"/>
                </a:rPr>
                <a:t>20xx</a:t>
              </a:r>
              <a:r>
                <a:rPr lang="zh-CN" altLang="en-US" sz="2000">
                  <a:ea typeface="思源宋体 Heavy字体" panose="02020900000000000000" charset="-122"/>
                </a:rPr>
                <a:t>年荣获</a:t>
              </a:r>
              <a:r>
                <a:rPr lang="en-US" altLang="zh-CN" sz="2000">
                  <a:ea typeface="思源宋体 Heavy字体" panose="02020900000000000000" charset="-122"/>
                </a:rPr>
                <a:t>B</a:t>
              </a:r>
              <a:r>
                <a:rPr lang="zh-CN" altLang="en-US" sz="2000">
                  <a:ea typeface="思源宋体 Heavy字体" panose="02020900000000000000" charset="-122"/>
                </a:rPr>
                <a:t>公司</a:t>
              </a:r>
              <a:r>
                <a:rPr lang="en-US" altLang="zh-CN" sz="2000">
                  <a:ea typeface="思源宋体 Heavy字体" panose="02020900000000000000" charset="-122"/>
                </a:rPr>
                <a:t>“</a:t>
              </a:r>
              <a:r>
                <a:rPr lang="zh-CN" altLang="en-US" sz="2000">
                  <a:ea typeface="思源宋体 Heavy字体" panose="02020900000000000000" charset="-122"/>
                </a:rPr>
                <a:t>卓越精英</a:t>
              </a:r>
              <a:r>
                <a:rPr lang="en-US" altLang="zh-CN" sz="2000">
                  <a:ea typeface="思源宋体 Heavy字体" panose="02020900000000000000" charset="-122"/>
                </a:rPr>
                <a:t>”</a:t>
              </a:r>
              <a:r>
                <a:rPr lang="zh-CN" altLang="en-US" sz="2000">
                  <a:ea typeface="思源宋体 Heavy字体" panose="02020900000000000000" charset="-122"/>
                </a:rPr>
                <a:t>称号</a:t>
              </a:r>
              <a:endParaRPr lang="zh-CN" altLang="en-US" sz="2000">
                <a:ea typeface="思源宋体 Heavy字体" panose="02020900000000000000" charset="-122"/>
              </a:endParaRPr>
            </a:p>
          </p:txBody>
        </p:sp>
        <p:sp>
          <p:nvSpPr>
            <p:cNvPr id="32" name="文本框 31"/>
            <p:cNvSpPr txBox="1"/>
            <p:nvPr/>
          </p:nvSpPr>
          <p:spPr>
            <a:xfrm>
              <a:off x="2539" y="6742"/>
              <a:ext cx="6736" cy="628"/>
            </a:xfrm>
            <a:prstGeom prst="rect">
              <a:avLst/>
            </a:prstGeom>
            <a:noFill/>
          </p:spPr>
          <p:txBody>
            <a:bodyPr wrap="square" rtlCol="0">
              <a:spAutoFit/>
            </a:bodyPr>
            <a:p>
              <a:r>
                <a:rPr lang="en-US" altLang="zh-CN" sz="2000">
                  <a:ea typeface="思源宋体 Heavy字体" panose="02020900000000000000" charset="-122"/>
                </a:rPr>
                <a:t>20xx</a:t>
              </a:r>
              <a:r>
                <a:rPr lang="zh-CN" altLang="en-US" sz="2000">
                  <a:ea typeface="思源宋体 Heavy字体" panose="02020900000000000000" charset="-122"/>
                </a:rPr>
                <a:t>年荣获</a:t>
              </a:r>
              <a:r>
                <a:rPr lang="en-US" altLang="zh-CN" sz="2000">
                  <a:ea typeface="思源宋体 Heavy字体" panose="02020900000000000000" charset="-122"/>
                </a:rPr>
                <a:t>B</a:t>
              </a:r>
              <a:r>
                <a:rPr lang="zh-CN" altLang="en-US" sz="2000">
                  <a:ea typeface="思源宋体 Heavy字体" panose="02020900000000000000" charset="-122"/>
                </a:rPr>
                <a:t>公司</a:t>
              </a:r>
              <a:r>
                <a:rPr lang="en-US" altLang="zh-CN" sz="2000">
                  <a:ea typeface="思源宋体 Heavy字体" panose="02020900000000000000" charset="-122"/>
                </a:rPr>
                <a:t>“</a:t>
              </a:r>
              <a:r>
                <a:rPr lang="zh-CN" altLang="en-US" sz="2000">
                  <a:ea typeface="思源宋体 Heavy字体" panose="02020900000000000000" charset="-122"/>
                </a:rPr>
                <a:t>最佳经理人</a:t>
              </a:r>
              <a:r>
                <a:rPr lang="en-US" altLang="zh-CN" sz="2000">
                  <a:ea typeface="思源宋体 Heavy字体" panose="02020900000000000000" charset="-122"/>
                </a:rPr>
                <a:t>”</a:t>
              </a:r>
              <a:r>
                <a:rPr lang="zh-CN" altLang="en-US" sz="2000">
                  <a:ea typeface="思源宋体 Heavy字体" panose="02020900000000000000" charset="-122"/>
                </a:rPr>
                <a:t>称号</a:t>
              </a:r>
              <a:endParaRPr lang="zh-CN" altLang="en-US" sz="2000">
                <a:ea typeface="思源宋体 Heavy字体" panose="02020900000000000000" charset="-122"/>
              </a:endParaRPr>
            </a:p>
          </p:txBody>
        </p:sp>
        <p:grpSp>
          <p:nvGrpSpPr>
            <p:cNvPr id="13" name="组合 12"/>
            <p:cNvGrpSpPr/>
            <p:nvPr/>
          </p:nvGrpSpPr>
          <p:grpSpPr>
            <a:xfrm rot="0">
              <a:off x="1630" y="3667"/>
              <a:ext cx="857" cy="3750"/>
              <a:chOff x="925" y="3664"/>
              <a:chExt cx="920" cy="3750"/>
            </a:xfrm>
            <a:solidFill>
              <a:schemeClr val="accent1">
                <a:lumMod val="40000"/>
                <a:lumOff val="60000"/>
              </a:schemeClr>
            </a:solidFill>
          </p:grpSpPr>
          <p:cxnSp>
            <p:nvCxnSpPr>
              <p:cNvPr id="41" name="直接连接符 40"/>
              <p:cNvCxnSpPr/>
              <p:nvPr/>
            </p:nvCxnSpPr>
            <p:spPr>
              <a:xfrm>
                <a:off x="925" y="3664"/>
                <a:ext cx="0" cy="3750"/>
              </a:xfrm>
              <a:prstGeom prst="line">
                <a:avLst/>
              </a:prstGeom>
              <a:grpFill/>
              <a:ln w="381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1" name="矩形 10"/>
              <p:cNvSpPr/>
              <p:nvPr/>
            </p:nvSpPr>
            <p:spPr>
              <a:xfrm>
                <a:off x="1257" y="3771"/>
                <a:ext cx="588" cy="562"/>
              </a:xfrm>
              <a:prstGeom prst="rect">
                <a:avLst/>
              </a:pr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矩形 8"/>
              <p:cNvSpPr/>
              <p:nvPr/>
            </p:nvSpPr>
            <p:spPr>
              <a:xfrm>
                <a:off x="1257" y="4777"/>
                <a:ext cx="588" cy="562"/>
              </a:xfrm>
              <a:prstGeom prst="rect">
                <a:avLst/>
              </a:pr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矩形 9"/>
              <p:cNvSpPr/>
              <p:nvPr/>
            </p:nvSpPr>
            <p:spPr>
              <a:xfrm>
                <a:off x="1257" y="5819"/>
                <a:ext cx="588" cy="562"/>
              </a:xfrm>
              <a:prstGeom prst="rect">
                <a:avLst/>
              </a:pr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2" name="矩形 11"/>
              <p:cNvSpPr/>
              <p:nvPr/>
            </p:nvSpPr>
            <p:spPr>
              <a:xfrm>
                <a:off x="1257" y="6805"/>
                <a:ext cx="588" cy="562"/>
              </a:xfrm>
              <a:prstGeom prst="rect">
                <a:avLst/>
              </a:pr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sp>
        <p:nvSpPr>
          <p:cNvPr id="27" name="文本框 26"/>
          <p:cNvSpPr txBox="1"/>
          <p:nvPr/>
        </p:nvSpPr>
        <p:spPr>
          <a:xfrm>
            <a:off x="7024370" y="1530985"/>
            <a:ext cx="1730375" cy="521970"/>
          </a:xfrm>
          <a:prstGeom prst="rect">
            <a:avLst/>
          </a:prstGeom>
          <a:noFill/>
        </p:spPr>
        <p:txBody>
          <a:bodyPr wrap="square" rtlCol="0">
            <a:spAutoFit/>
          </a:bodyPr>
          <a:p>
            <a:r>
              <a:rPr lang="zh-CN" altLang="en-US" sz="2800">
                <a:ea typeface="思源宋体 Heavy字体" panose="02020900000000000000" charset="-122"/>
              </a:rPr>
              <a:t>所持证书</a:t>
            </a:r>
            <a:endParaRPr lang="zh-CN" altLang="en-US" sz="2800">
              <a:ea typeface="思源宋体 Heavy字体" panose="02020900000000000000" charset="-122"/>
            </a:endParaRPr>
          </a:p>
        </p:txBody>
      </p:sp>
      <p:sp>
        <p:nvSpPr>
          <p:cNvPr id="31" name="文本框 30"/>
          <p:cNvSpPr txBox="1"/>
          <p:nvPr/>
        </p:nvSpPr>
        <p:spPr>
          <a:xfrm>
            <a:off x="7653655" y="2273935"/>
            <a:ext cx="2318385" cy="398780"/>
          </a:xfrm>
          <a:prstGeom prst="rect">
            <a:avLst/>
          </a:prstGeom>
          <a:noFill/>
        </p:spPr>
        <p:txBody>
          <a:bodyPr wrap="square" rtlCol="0">
            <a:spAutoFit/>
          </a:bodyPr>
          <a:p>
            <a:r>
              <a:rPr lang="zh-CN" altLang="en-US" sz="2000">
                <a:ea typeface="思源宋体 Heavy字体" panose="02020900000000000000" charset="-122"/>
              </a:rPr>
              <a:t>英语四六级证书</a:t>
            </a:r>
            <a:endParaRPr lang="zh-CN" altLang="en-US" sz="2000">
              <a:ea typeface="思源宋体 Heavy字体" panose="02020900000000000000" charset="-122"/>
            </a:endParaRPr>
          </a:p>
        </p:txBody>
      </p:sp>
      <p:sp>
        <p:nvSpPr>
          <p:cNvPr id="33" name="文本框 32"/>
          <p:cNvSpPr txBox="1"/>
          <p:nvPr/>
        </p:nvSpPr>
        <p:spPr>
          <a:xfrm>
            <a:off x="7653655" y="2926080"/>
            <a:ext cx="2318385" cy="398780"/>
          </a:xfrm>
          <a:prstGeom prst="rect">
            <a:avLst/>
          </a:prstGeom>
          <a:noFill/>
        </p:spPr>
        <p:txBody>
          <a:bodyPr wrap="square" rtlCol="0">
            <a:spAutoFit/>
          </a:bodyPr>
          <a:p>
            <a:r>
              <a:rPr lang="zh-CN" altLang="en-US" sz="2000">
                <a:ea typeface="思源宋体 Heavy字体" panose="02020900000000000000" charset="-122"/>
              </a:rPr>
              <a:t>初级会计师职称</a:t>
            </a:r>
            <a:endParaRPr lang="zh-CN" altLang="en-US" sz="2000">
              <a:ea typeface="思源宋体 Heavy字体" panose="02020900000000000000" charset="-122"/>
            </a:endParaRPr>
          </a:p>
        </p:txBody>
      </p:sp>
      <p:sp>
        <p:nvSpPr>
          <p:cNvPr id="34" name="文本框 33"/>
          <p:cNvSpPr txBox="1"/>
          <p:nvPr/>
        </p:nvSpPr>
        <p:spPr>
          <a:xfrm>
            <a:off x="7653655" y="3577590"/>
            <a:ext cx="2318385" cy="398780"/>
          </a:xfrm>
          <a:prstGeom prst="rect">
            <a:avLst/>
          </a:prstGeom>
          <a:noFill/>
        </p:spPr>
        <p:txBody>
          <a:bodyPr wrap="square" rtlCol="0">
            <a:spAutoFit/>
          </a:bodyPr>
          <a:p>
            <a:r>
              <a:rPr lang="zh-CN" altLang="en-US" sz="2000">
                <a:ea typeface="思源宋体 Heavy字体" panose="02020900000000000000" charset="-122"/>
              </a:rPr>
              <a:t>注册税务师资格证</a:t>
            </a:r>
            <a:endParaRPr lang="zh-CN" altLang="en-US" sz="2000">
              <a:ea typeface="思源宋体 Heavy字体" panose="02020900000000000000" charset="-122"/>
            </a:endParaRPr>
          </a:p>
        </p:txBody>
      </p:sp>
      <p:sp>
        <p:nvSpPr>
          <p:cNvPr id="35" name="文本框 34"/>
          <p:cNvSpPr txBox="1"/>
          <p:nvPr/>
        </p:nvSpPr>
        <p:spPr>
          <a:xfrm>
            <a:off x="7653655" y="4226560"/>
            <a:ext cx="2819400" cy="398780"/>
          </a:xfrm>
          <a:prstGeom prst="rect">
            <a:avLst/>
          </a:prstGeom>
          <a:noFill/>
        </p:spPr>
        <p:txBody>
          <a:bodyPr wrap="square" rtlCol="0">
            <a:spAutoFit/>
          </a:bodyPr>
          <a:p>
            <a:r>
              <a:rPr lang="zh-CN" altLang="en-US" sz="2000">
                <a:ea typeface="思源宋体 Heavy字体" panose="02020900000000000000" charset="-122"/>
              </a:rPr>
              <a:t>全国计算机二级证书</a:t>
            </a:r>
            <a:endParaRPr lang="zh-CN" altLang="en-US" sz="2000">
              <a:ea typeface="思源宋体 Heavy字体" panose="02020900000000000000" charset="-122"/>
            </a:endParaRPr>
          </a:p>
        </p:txBody>
      </p:sp>
      <p:grpSp>
        <p:nvGrpSpPr>
          <p:cNvPr id="36" name="组合 35"/>
          <p:cNvGrpSpPr/>
          <p:nvPr/>
        </p:nvGrpSpPr>
        <p:grpSpPr>
          <a:xfrm rot="0">
            <a:off x="7138670" y="2254885"/>
            <a:ext cx="514985" cy="2381250"/>
            <a:chOff x="952" y="3700"/>
            <a:chExt cx="893" cy="3750"/>
          </a:xfrm>
          <a:solidFill>
            <a:schemeClr val="accent1">
              <a:lumMod val="40000"/>
              <a:lumOff val="60000"/>
            </a:schemeClr>
          </a:solidFill>
        </p:grpSpPr>
        <p:cxnSp>
          <p:nvCxnSpPr>
            <p:cNvPr id="37" name="直接连接符 36"/>
            <p:cNvCxnSpPr/>
            <p:nvPr/>
          </p:nvCxnSpPr>
          <p:spPr>
            <a:xfrm>
              <a:off x="952" y="3700"/>
              <a:ext cx="0" cy="3750"/>
            </a:xfrm>
            <a:prstGeom prst="line">
              <a:avLst/>
            </a:prstGeom>
            <a:grpFill/>
            <a:ln w="381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38" name="矩形 37"/>
            <p:cNvSpPr/>
            <p:nvPr/>
          </p:nvSpPr>
          <p:spPr>
            <a:xfrm>
              <a:off x="1257" y="3771"/>
              <a:ext cx="588" cy="562"/>
            </a:xfrm>
            <a:prstGeom prst="rect">
              <a:avLst/>
            </a:pr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9" name="矩形 38"/>
            <p:cNvSpPr/>
            <p:nvPr/>
          </p:nvSpPr>
          <p:spPr>
            <a:xfrm>
              <a:off x="1257" y="4790"/>
              <a:ext cx="588" cy="562"/>
            </a:xfrm>
            <a:prstGeom prst="rect">
              <a:avLst/>
            </a:pr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0" name="矩形 39"/>
            <p:cNvSpPr/>
            <p:nvPr/>
          </p:nvSpPr>
          <p:spPr>
            <a:xfrm>
              <a:off x="1257" y="5819"/>
              <a:ext cx="588" cy="562"/>
            </a:xfrm>
            <a:prstGeom prst="rect">
              <a:avLst/>
            </a:pr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6" name="矩形 45"/>
            <p:cNvSpPr/>
            <p:nvPr/>
          </p:nvSpPr>
          <p:spPr>
            <a:xfrm>
              <a:off x="1257" y="6805"/>
              <a:ext cx="588" cy="562"/>
            </a:xfrm>
            <a:prstGeom prst="rect">
              <a:avLst/>
            </a:pr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Tree>
    <p:custDataLst>
      <p:tags r:id="rId2"/>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 name="图片 7" descr="desk-1081708_1920"/>
          <p:cNvPicPr>
            <a:picLocks noChangeAspect="1"/>
          </p:cNvPicPr>
          <p:nvPr/>
        </p:nvPicPr>
        <p:blipFill>
          <a:blip r:embed="rId1"/>
          <a:srcRect t="15099"/>
          <a:stretch>
            <a:fillRect/>
          </a:stretch>
        </p:blipFill>
        <p:spPr>
          <a:xfrm>
            <a:off x="0" y="-20955"/>
            <a:ext cx="12207875" cy="6894830"/>
          </a:xfrm>
          <a:prstGeom prst="rect">
            <a:avLst/>
          </a:prstGeom>
        </p:spPr>
      </p:pic>
      <p:sp>
        <p:nvSpPr>
          <p:cNvPr id="2" name="矩形 1"/>
          <p:cNvSpPr/>
          <p:nvPr/>
        </p:nvSpPr>
        <p:spPr>
          <a:xfrm>
            <a:off x="-31115" y="-12065"/>
            <a:ext cx="12252960" cy="6908800"/>
          </a:xfrm>
          <a:prstGeom prst="rect">
            <a:avLst/>
          </a:prstGeom>
          <a:solidFill>
            <a:schemeClr val="bg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矩形 6"/>
          <p:cNvSpPr/>
          <p:nvPr/>
        </p:nvSpPr>
        <p:spPr>
          <a:xfrm>
            <a:off x="2354580" y="1246505"/>
            <a:ext cx="5408295" cy="2058035"/>
          </a:xfrm>
          <a:prstGeom prst="rect">
            <a:avLst/>
          </a:prstGeom>
          <a:solidFill>
            <a:schemeClr val="accent1">
              <a:lumMod val="60000"/>
              <a:lumOff val="4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文本框 16"/>
          <p:cNvSpPr txBox="1"/>
          <p:nvPr/>
        </p:nvSpPr>
        <p:spPr>
          <a:xfrm>
            <a:off x="267335" y="223520"/>
            <a:ext cx="2087245" cy="645160"/>
          </a:xfrm>
          <a:prstGeom prst="rect">
            <a:avLst/>
          </a:prstGeom>
          <a:noFill/>
        </p:spPr>
        <p:txBody>
          <a:bodyPr wrap="square" rtlCol="0">
            <a:spAutoFit/>
          </a:bodyPr>
          <a:p>
            <a:r>
              <a:rPr lang="zh-CN" altLang="en-US" sz="3600">
                <a:ea typeface="思源宋体字体" panose="02020900000000000000" charset="-122"/>
                <a:sym typeface="+mn-ea"/>
              </a:rPr>
              <a:t>兴趣爱好</a:t>
            </a:r>
            <a:endParaRPr lang="zh-CN" altLang="en-US" sz="3600">
              <a:ea typeface="思源宋体字体" panose="02020900000000000000" charset="-122"/>
            </a:endParaRPr>
          </a:p>
        </p:txBody>
      </p:sp>
      <p:cxnSp>
        <p:nvCxnSpPr>
          <p:cNvPr id="20" name="直接连接符 19"/>
          <p:cNvCxnSpPr/>
          <p:nvPr/>
        </p:nvCxnSpPr>
        <p:spPr>
          <a:xfrm flipV="1">
            <a:off x="280670" y="868680"/>
            <a:ext cx="1993900" cy="7620"/>
          </a:xfrm>
          <a:prstGeom prst="line">
            <a:avLst/>
          </a:prstGeom>
          <a:ln w="50800">
            <a:solidFill>
              <a:schemeClr val="tx2"/>
            </a:solidFill>
          </a:ln>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266065" y="250825"/>
            <a:ext cx="11658600" cy="6267450"/>
          </a:xfrm>
          <a:prstGeom prst="rect">
            <a:avLst/>
          </a:prstGeom>
          <a:noFill/>
          <a:ln w="76200">
            <a:solidFill>
              <a:schemeClr val="accent1">
                <a:lumMod val="40000"/>
                <a:lumOff val="60000"/>
              </a:schemeClr>
            </a:solidFill>
          </a:ln>
          <a:extLst>
            <a:ext uri="{909E8E84-426E-40DD-AFC4-6F175D3DCCD1}">
              <a14:hiddenFill xmlns:a14="http://schemas.microsoft.com/office/drawing/2010/main">
                <a:solidFill>
                  <a:schemeClr val="bg1">
                    <a:alpha val="74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t>c</a:t>
            </a:r>
            <a:endParaRPr lang="en-US" altLang="zh-CN"/>
          </a:p>
        </p:txBody>
      </p:sp>
      <p:sp>
        <p:nvSpPr>
          <p:cNvPr id="4" name="矩形 3"/>
          <p:cNvSpPr/>
          <p:nvPr/>
        </p:nvSpPr>
        <p:spPr>
          <a:xfrm>
            <a:off x="0" y="16510"/>
            <a:ext cx="12192000" cy="6735445"/>
          </a:xfrm>
          <a:prstGeom prst="rect">
            <a:avLst/>
          </a:prstGeom>
          <a:noFill/>
          <a:ln w="254000">
            <a:solidFill>
              <a:schemeClr val="accent1">
                <a:lumMod val="40000"/>
                <a:lumOff val="60000"/>
              </a:schemeClr>
            </a:solidFill>
          </a:ln>
          <a:extLst>
            <a:ext uri="{909E8E84-426E-40DD-AFC4-6F175D3DCCD1}">
              <a14:hiddenFill xmlns:a14="http://schemas.microsoft.com/office/drawing/2010/main">
                <a:solidFill>
                  <a:schemeClr val="bg1">
                    <a:alpha val="74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t>c</a:t>
            </a:r>
            <a:endParaRPr lang="en-US" altLang="zh-CN"/>
          </a:p>
        </p:txBody>
      </p:sp>
      <p:sp>
        <p:nvSpPr>
          <p:cNvPr id="9" name="矩形 8"/>
          <p:cNvSpPr/>
          <p:nvPr/>
        </p:nvSpPr>
        <p:spPr>
          <a:xfrm>
            <a:off x="4658995" y="3916045"/>
            <a:ext cx="5408295" cy="2058035"/>
          </a:xfrm>
          <a:prstGeom prst="rect">
            <a:avLst/>
          </a:prstGeom>
          <a:solidFill>
            <a:schemeClr val="accent1">
              <a:lumMod val="60000"/>
              <a:lumOff val="4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3" name="图片 2" descr="bible-896220_1920"/>
          <p:cNvPicPr>
            <a:picLocks noChangeAspect="1"/>
          </p:cNvPicPr>
          <p:nvPr/>
        </p:nvPicPr>
        <p:blipFill>
          <a:blip r:embed="rId2"/>
          <a:stretch>
            <a:fillRect/>
          </a:stretch>
        </p:blipFill>
        <p:spPr>
          <a:xfrm>
            <a:off x="2354580" y="3635375"/>
            <a:ext cx="2886075" cy="1924050"/>
          </a:xfrm>
          <a:prstGeom prst="rect">
            <a:avLst/>
          </a:prstGeom>
          <a:effectLst>
            <a:outerShdw blurRad="63500" sx="102000" sy="102000" algn="ctr" rotWithShape="0">
              <a:prstClr val="black">
                <a:alpha val="40000"/>
              </a:prstClr>
            </a:outerShdw>
          </a:effectLst>
        </p:spPr>
      </p:pic>
      <p:pic>
        <p:nvPicPr>
          <p:cNvPr id="5" name="图片 4" descr="music-1281642_1920"/>
          <p:cNvPicPr>
            <a:picLocks noChangeAspect="1"/>
          </p:cNvPicPr>
          <p:nvPr/>
        </p:nvPicPr>
        <p:blipFill>
          <a:blip r:embed="rId3"/>
          <a:stretch>
            <a:fillRect/>
          </a:stretch>
        </p:blipFill>
        <p:spPr>
          <a:xfrm>
            <a:off x="6852920" y="868680"/>
            <a:ext cx="3214370" cy="2141220"/>
          </a:xfrm>
          <a:prstGeom prst="rect">
            <a:avLst/>
          </a:prstGeom>
          <a:effectLst>
            <a:outerShdw blurRad="63500" sx="102000" sy="102000" algn="ctr" rotWithShape="0">
              <a:prstClr val="black">
                <a:alpha val="40000"/>
              </a:prstClr>
            </a:outerShdw>
          </a:effectLst>
        </p:spPr>
      </p:pic>
      <p:sp>
        <p:nvSpPr>
          <p:cNvPr id="10" name="文本框 9"/>
          <p:cNvSpPr txBox="1"/>
          <p:nvPr/>
        </p:nvSpPr>
        <p:spPr>
          <a:xfrm>
            <a:off x="2354580" y="1246505"/>
            <a:ext cx="1423035" cy="706755"/>
          </a:xfrm>
          <a:prstGeom prst="rect">
            <a:avLst/>
          </a:prstGeom>
          <a:noFill/>
        </p:spPr>
        <p:txBody>
          <a:bodyPr wrap="square" rtlCol="0">
            <a:spAutoFit/>
          </a:bodyPr>
          <a:p>
            <a:r>
              <a:rPr lang="zh-CN" altLang="en-US" sz="4000">
                <a:solidFill>
                  <a:schemeClr val="bg1"/>
                </a:solidFill>
                <a:ea typeface="思源宋体 Heavy字体" panose="02020900000000000000" charset="-122"/>
              </a:rPr>
              <a:t>音乐</a:t>
            </a:r>
            <a:endParaRPr lang="zh-CN" altLang="en-US" sz="4000">
              <a:solidFill>
                <a:schemeClr val="bg1"/>
              </a:solidFill>
              <a:ea typeface="思源宋体 Heavy字体" panose="02020900000000000000" charset="-122"/>
            </a:endParaRPr>
          </a:p>
        </p:txBody>
      </p:sp>
      <p:sp>
        <p:nvSpPr>
          <p:cNvPr id="11" name="文本框 10"/>
          <p:cNvSpPr txBox="1"/>
          <p:nvPr/>
        </p:nvSpPr>
        <p:spPr>
          <a:xfrm>
            <a:off x="5240655" y="3916045"/>
            <a:ext cx="1423035" cy="706755"/>
          </a:xfrm>
          <a:prstGeom prst="rect">
            <a:avLst/>
          </a:prstGeom>
          <a:noFill/>
        </p:spPr>
        <p:txBody>
          <a:bodyPr wrap="square" rtlCol="0">
            <a:spAutoFit/>
          </a:bodyPr>
          <a:p>
            <a:r>
              <a:rPr lang="zh-CN" altLang="en-US" sz="4000">
                <a:solidFill>
                  <a:schemeClr val="bg1"/>
                </a:solidFill>
                <a:ea typeface="思源宋体 Heavy字体" panose="02020900000000000000" charset="-122"/>
              </a:rPr>
              <a:t>阅读</a:t>
            </a:r>
            <a:endParaRPr lang="zh-CN" altLang="en-US" sz="4000">
              <a:solidFill>
                <a:schemeClr val="bg1"/>
              </a:solidFill>
              <a:ea typeface="思源宋体 Heavy字体" panose="02020900000000000000" charset="-122"/>
            </a:endParaRPr>
          </a:p>
        </p:txBody>
      </p:sp>
      <p:sp>
        <p:nvSpPr>
          <p:cNvPr id="24" name="文本框 23"/>
          <p:cNvSpPr txBox="1"/>
          <p:nvPr/>
        </p:nvSpPr>
        <p:spPr>
          <a:xfrm>
            <a:off x="2600325" y="1953260"/>
            <a:ext cx="3978275" cy="1198880"/>
          </a:xfrm>
          <a:prstGeom prst="rect">
            <a:avLst/>
          </a:prstGeom>
          <a:noFill/>
        </p:spPr>
        <p:txBody>
          <a:bodyPr wrap="square" rtlCol="0">
            <a:spAutoFit/>
          </a:bodyPr>
          <a:p>
            <a:pPr>
              <a:lnSpc>
                <a:spcPct val="150000"/>
              </a:lnSpc>
            </a:pPr>
            <a:r>
              <a:rPr lang="zh-CN" altLang="en-US" sz="1600" dirty="0">
                <a:solidFill>
                  <a:schemeClr val="bg1"/>
                </a:solidFill>
                <a:latin typeface="微软雅黑" panose="020B0503020204020204" pitchFamily="34" charset="-122"/>
                <a:ea typeface="思源宋体 SemiBold字体" panose="02020600000000000000" charset="-122"/>
                <a:sym typeface="+mn-ea"/>
              </a:rPr>
              <a:t>您的内容打在这里，或者通过复制您的文本后，在此框中选择粘贴，并选择只保留文字。</a:t>
            </a:r>
            <a:endParaRPr lang="zh-CN" altLang="en-US" sz="1600" dirty="0">
              <a:solidFill>
                <a:schemeClr val="bg1"/>
              </a:solidFill>
              <a:latin typeface="微软雅黑" panose="020B0503020204020204" pitchFamily="34" charset="-122"/>
              <a:ea typeface="思源宋体 SemiBold字体" panose="02020600000000000000" charset="-122"/>
              <a:sym typeface="+mn-ea"/>
            </a:endParaRPr>
          </a:p>
        </p:txBody>
      </p:sp>
      <p:sp>
        <p:nvSpPr>
          <p:cNvPr id="12" name="文本框 11"/>
          <p:cNvSpPr txBox="1"/>
          <p:nvPr/>
        </p:nvSpPr>
        <p:spPr>
          <a:xfrm>
            <a:off x="5469255" y="4622800"/>
            <a:ext cx="3978275" cy="1198880"/>
          </a:xfrm>
          <a:prstGeom prst="rect">
            <a:avLst/>
          </a:prstGeom>
          <a:noFill/>
        </p:spPr>
        <p:txBody>
          <a:bodyPr wrap="square" rtlCol="0">
            <a:spAutoFit/>
          </a:bodyPr>
          <a:p>
            <a:pPr>
              <a:lnSpc>
                <a:spcPct val="150000"/>
              </a:lnSpc>
            </a:pPr>
            <a:r>
              <a:rPr lang="zh-CN" altLang="en-US" sz="1600" dirty="0">
                <a:solidFill>
                  <a:schemeClr val="bg1"/>
                </a:solidFill>
                <a:latin typeface="微软雅黑" panose="020B0503020204020204" pitchFamily="34" charset="-122"/>
                <a:ea typeface="思源宋体 SemiBold字体" panose="02020600000000000000" charset="-122"/>
                <a:sym typeface="+mn-ea"/>
              </a:rPr>
              <a:t>您的内容打在这里，或者通过复制您的文本后，在此框中选择粘贴，并选择只保留文字。</a:t>
            </a:r>
            <a:endParaRPr lang="zh-CN" altLang="en-US" sz="1600" dirty="0">
              <a:solidFill>
                <a:schemeClr val="bg1"/>
              </a:solidFill>
              <a:latin typeface="微软雅黑" panose="020B0503020204020204" pitchFamily="34" charset="-122"/>
              <a:ea typeface="思源宋体 SemiBold字体" panose="02020600000000000000" charset="-122"/>
              <a:sym typeface="+mn-ea"/>
            </a:endParaRPr>
          </a:p>
        </p:txBody>
      </p:sp>
    </p:spTree>
    <p:custDataLst>
      <p:tags r:id="rId4"/>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 name="图片 7" descr="desk-1081708_1920"/>
          <p:cNvPicPr>
            <a:picLocks noChangeAspect="1"/>
          </p:cNvPicPr>
          <p:nvPr/>
        </p:nvPicPr>
        <p:blipFill>
          <a:blip r:embed="rId1"/>
          <a:srcRect t="15099"/>
          <a:stretch>
            <a:fillRect/>
          </a:stretch>
        </p:blipFill>
        <p:spPr>
          <a:xfrm>
            <a:off x="0" y="-20955"/>
            <a:ext cx="12207875" cy="6894830"/>
          </a:xfrm>
          <a:prstGeom prst="rect">
            <a:avLst/>
          </a:prstGeom>
        </p:spPr>
      </p:pic>
      <p:sp>
        <p:nvSpPr>
          <p:cNvPr id="2" name="矩形 1"/>
          <p:cNvSpPr/>
          <p:nvPr/>
        </p:nvSpPr>
        <p:spPr>
          <a:xfrm>
            <a:off x="-31115" y="-12065"/>
            <a:ext cx="12252960" cy="6908800"/>
          </a:xfrm>
          <a:prstGeom prst="rect">
            <a:avLst/>
          </a:prstGeom>
          <a:solidFill>
            <a:schemeClr val="bg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文本框 16"/>
          <p:cNvSpPr txBox="1"/>
          <p:nvPr/>
        </p:nvSpPr>
        <p:spPr>
          <a:xfrm>
            <a:off x="267335" y="223520"/>
            <a:ext cx="2087245" cy="645160"/>
          </a:xfrm>
          <a:prstGeom prst="rect">
            <a:avLst/>
          </a:prstGeom>
          <a:noFill/>
        </p:spPr>
        <p:txBody>
          <a:bodyPr wrap="square" rtlCol="0">
            <a:spAutoFit/>
          </a:bodyPr>
          <a:p>
            <a:r>
              <a:rPr lang="zh-CN" altLang="en-US" sz="3600">
                <a:ea typeface="思源宋体字体" panose="02020900000000000000" charset="-122"/>
                <a:sym typeface="+mn-ea"/>
              </a:rPr>
              <a:t>工作经验</a:t>
            </a:r>
            <a:endParaRPr lang="zh-CN" altLang="en-US" sz="3600">
              <a:ea typeface="思源宋体字体" panose="02020900000000000000" charset="-122"/>
            </a:endParaRPr>
          </a:p>
        </p:txBody>
      </p:sp>
      <p:cxnSp>
        <p:nvCxnSpPr>
          <p:cNvPr id="20" name="直接连接符 19"/>
          <p:cNvCxnSpPr/>
          <p:nvPr/>
        </p:nvCxnSpPr>
        <p:spPr>
          <a:xfrm flipV="1">
            <a:off x="280670" y="868680"/>
            <a:ext cx="1993900" cy="7620"/>
          </a:xfrm>
          <a:prstGeom prst="line">
            <a:avLst/>
          </a:prstGeom>
          <a:ln w="50800">
            <a:solidFill>
              <a:schemeClr val="tx2"/>
            </a:solidFill>
          </a:ln>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266065" y="250825"/>
            <a:ext cx="11658600" cy="6267450"/>
          </a:xfrm>
          <a:prstGeom prst="rect">
            <a:avLst/>
          </a:prstGeom>
          <a:noFill/>
          <a:ln w="76200">
            <a:solidFill>
              <a:schemeClr val="accent1">
                <a:lumMod val="40000"/>
                <a:lumOff val="60000"/>
              </a:schemeClr>
            </a:solidFill>
          </a:ln>
          <a:extLst>
            <a:ext uri="{909E8E84-426E-40DD-AFC4-6F175D3DCCD1}">
              <a14:hiddenFill xmlns:a14="http://schemas.microsoft.com/office/drawing/2010/main">
                <a:solidFill>
                  <a:schemeClr val="bg1">
                    <a:alpha val="74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t>c</a:t>
            </a:r>
            <a:endParaRPr lang="en-US" altLang="zh-CN"/>
          </a:p>
        </p:txBody>
      </p:sp>
      <p:sp>
        <p:nvSpPr>
          <p:cNvPr id="4" name="矩形 3"/>
          <p:cNvSpPr/>
          <p:nvPr/>
        </p:nvSpPr>
        <p:spPr>
          <a:xfrm>
            <a:off x="0" y="16510"/>
            <a:ext cx="12192000" cy="6735445"/>
          </a:xfrm>
          <a:prstGeom prst="rect">
            <a:avLst/>
          </a:prstGeom>
          <a:noFill/>
          <a:ln w="254000">
            <a:solidFill>
              <a:schemeClr val="accent1">
                <a:lumMod val="40000"/>
                <a:lumOff val="60000"/>
              </a:schemeClr>
            </a:solidFill>
          </a:ln>
          <a:extLst>
            <a:ext uri="{909E8E84-426E-40DD-AFC4-6F175D3DCCD1}">
              <a14:hiddenFill xmlns:a14="http://schemas.microsoft.com/office/drawing/2010/main">
                <a:solidFill>
                  <a:schemeClr val="bg1">
                    <a:alpha val="74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t>c</a:t>
            </a:r>
            <a:endParaRPr lang="en-US" altLang="zh-CN"/>
          </a:p>
        </p:txBody>
      </p:sp>
      <p:pic>
        <p:nvPicPr>
          <p:cNvPr id="13" name="图片 12" descr="图片6"/>
          <p:cNvPicPr>
            <a:picLocks noChangeAspect="1"/>
          </p:cNvPicPr>
          <p:nvPr/>
        </p:nvPicPr>
        <p:blipFill>
          <a:blip r:embed="rId2"/>
          <a:srcRect l="105" t="10835" r="-105" b="49469"/>
          <a:stretch>
            <a:fillRect/>
          </a:stretch>
        </p:blipFill>
        <p:spPr>
          <a:xfrm>
            <a:off x="292735" y="1567815"/>
            <a:ext cx="11492865" cy="3644900"/>
          </a:xfrm>
          <a:prstGeom prst="rect">
            <a:avLst/>
          </a:prstGeom>
          <a:effectLst>
            <a:outerShdw blurRad="63500" sx="102000" sy="102000" algn="ctr" rotWithShape="0">
              <a:prstClr val="black">
                <a:alpha val="40000"/>
              </a:prstClr>
            </a:outerShdw>
          </a:effectLst>
        </p:spPr>
      </p:pic>
      <p:sp>
        <p:nvSpPr>
          <p:cNvPr id="14" name="矩形 13"/>
          <p:cNvSpPr/>
          <p:nvPr/>
        </p:nvSpPr>
        <p:spPr>
          <a:xfrm>
            <a:off x="1604010" y="1207770"/>
            <a:ext cx="2543175" cy="4915535"/>
          </a:xfrm>
          <a:prstGeom prst="rect">
            <a:avLst/>
          </a:prstGeom>
          <a:solidFill>
            <a:schemeClr val="accent1">
              <a:lumMod val="60000"/>
              <a:lumOff val="4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5" name="矩形 14"/>
          <p:cNvSpPr/>
          <p:nvPr/>
        </p:nvSpPr>
        <p:spPr>
          <a:xfrm>
            <a:off x="4823460" y="621665"/>
            <a:ext cx="2543175" cy="4915535"/>
          </a:xfrm>
          <a:prstGeom prst="rect">
            <a:avLst/>
          </a:prstGeom>
          <a:solidFill>
            <a:schemeClr val="bg1"/>
          </a:solidFill>
          <a:ln w="63500">
            <a:solidFill>
              <a:schemeClr val="accent1">
                <a:lumMod val="40000"/>
                <a:lumOff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6" name="矩形 15"/>
          <p:cNvSpPr/>
          <p:nvPr/>
        </p:nvSpPr>
        <p:spPr>
          <a:xfrm>
            <a:off x="8036560" y="1207770"/>
            <a:ext cx="2543175" cy="4915535"/>
          </a:xfrm>
          <a:prstGeom prst="rect">
            <a:avLst/>
          </a:prstGeom>
          <a:solidFill>
            <a:schemeClr val="accent1">
              <a:lumMod val="60000"/>
              <a:lumOff val="4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25" name="组合 24"/>
          <p:cNvGrpSpPr/>
          <p:nvPr/>
        </p:nvGrpSpPr>
        <p:grpSpPr>
          <a:xfrm>
            <a:off x="8299616" y="1692910"/>
            <a:ext cx="2016768" cy="3944620"/>
            <a:chOff x="14016" y="5126"/>
            <a:chExt cx="12097" cy="6212"/>
          </a:xfrm>
        </p:grpSpPr>
        <p:sp>
          <p:nvSpPr>
            <p:cNvPr id="28" name="文本框 27"/>
            <p:cNvSpPr txBox="1"/>
            <p:nvPr/>
          </p:nvSpPr>
          <p:spPr>
            <a:xfrm>
              <a:off x="14016" y="5960"/>
              <a:ext cx="12097" cy="5378"/>
            </a:xfrm>
            <a:prstGeom prst="rect">
              <a:avLst/>
            </a:prstGeom>
            <a:noFill/>
          </p:spPr>
          <p:txBody>
            <a:bodyPr wrap="square" rtlCol="0">
              <a:spAutoFit/>
            </a:bodyPr>
            <a:p>
              <a:pPr>
                <a:lnSpc>
                  <a:spcPct val="150000"/>
                </a:lnSpc>
              </a:pPr>
              <a:r>
                <a:rPr lang="zh-CN" altLang="en-US" sz="1600" dirty="0">
                  <a:solidFill>
                    <a:schemeClr val="bg2"/>
                  </a:solidFill>
                  <a:latin typeface="微软雅黑" panose="020B0503020204020204" pitchFamily="34" charset="-122"/>
                  <a:ea typeface="思源宋体 SemiBold字体" panose="02020600000000000000" charset="-122"/>
                  <a:sym typeface="+mn-ea"/>
                </a:rPr>
                <a:t>您的内容打在这里，或者通过复制您的文本后，在此框中选择粘贴，并选择只保留文字。您的内容打在这里，或者通过复制您的文本后，在此框中选择粘贴，并选择只保留文字。</a:t>
              </a:r>
              <a:endParaRPr lang="zh-CN" altLang="en-US" sz="1600" dirty="0">
                <a:solidFill>
                  <a:schemeClr val="bg2"/>
                </a:solidFill>
                <a:latin typeface="微软雅黑" panose="020B0503020204020204" pitchFamily="34" charset="-122"/>
                <a:ea typeface="思源宋体 SemiBold字体" panose="02020600000000000000" charset="-122"/>
                <a:sym typeface="+mn-ea"/>
              </a:endParaRPr>
            </a:p>
          </p:txBody>
        </p:sp>
        <p:sp>
          <p:nvSpPr>
            <p:cNvPr id="29" name="文本框 28"/>
            <p:cNvSpPr txBox="1"/>
            <p:nvPr/>
          </p:nvSpPr>
          <p:spPr>
            <a:xfrm>
              <a:off x="16587" y="5126"/>
              <a:ext cx="8517" cy="628"/>
            </a:xfrm>
            <a:prstGeom prst="rect">
              <a:avLst/>
            </a:prstGeom>
            <a:noFill/>
          </p:spPr>
          <p:txBody>
            <a:bodyPr wrap="square" rtlCol="0">
              <a:spAutoFit/>
            </a:bodyPr>
            <a:p>
              <a:r>
                <a:rPr lang="zh-CN" altLang="en-US" sz="2000">
                  <a:solidFill>
                    <a:schemeClr val="bg2"/>
                  </a:solidFill>
                  <a:ea typeface="思源宋体 Heavy字体" panose="02020900000000000000" charset="-122"/>
                </a:rPr>
                <a:t>添加标题</a:t>
              </a:r>
              <a:endParaRPr lang="zh-CN" altLang="en-US" sz="2000">
                <a:solidFill>
                  <a:schemeClr val="bg2"/>
                </a:solidFill>
                <a:ea typeface="思源宋体 Heavy字体" panose="02020900000000000000" charset="-122"/>
              </a:endParaRPr>
            </a:p>
          </p:txBody>
        </p:sp>
      </p:grpSp>
      <p:grpSp>
        <p:nvGrpSpPr>
          <p:cNvPr id="18" name="组合 17"/>
          <p:cNvGrpSpPr/>
          <p:nvPr/>
        </p:nvGrpSpPr>
        <p:grpSpPr>
          <a:xfrm>
            <a:off x="1867701" y="1693545"/>
            <a:ext cx="2016768" cy="3944620"/>
            <a:chOff x="14016" y="5126"/>
            <a:chExt cx="12097" cy="6212"/>
          </a:xfrm>
        </p:grpSpPr>
        <p:sp>
          <p:nvSpPr>
            <p:cNvPr id="19" name="文本框 18"/>
            <p:cNvSpPr txBox="1"/>
            <p:nvPr/>
          </p:nvSpPr>
          <p:spPr>
            <a:xfrm>
              <a:off x="14016" y="5960"/>
              <a:ext cx="12097" cy="5378"/>
            </a:xfrm>
            <a:prstGeom prst="rect">
              <a:avLst/>
            </a:prstGeom>
            <a:noFill/>
          </p:spPr>
          <p:txBody>
            <a:bodyPr wrap="square" rtlCol="0">
              <a:spAutoFit/>
            </a:bodyPr>
            <a:p>
              <a:pPr>
                <a:lnSpc>
                  <a:spcPct val="150000"/>
                </a:lnSpc>
              </a:pPr>
              <a:r>
                <a:rPr lang="zh-CN" altLang="en-US" sz="1600" dirty="0">
                  <a:solidFill>
                    <a:schemeClr val="bg2"/>
                  </a:solidFill>
                  <a:latin typeface="微软雅黑" panose="020B0503020204020204" pitchFamily="34" charset="-122"/>
                  <a:ea typeface="思源宋体 SemiBold字体" panose="02020600000000000000" charset="-122"/>
                  <a:sym typeface="+mn-ea"/>
                </a:rPr>
                <a:t>您的内容打在这里，或者通过复制您的文本后，在此框中选择粘贴，并选择只保留文字。您的内容打在这里，或者通过复制您的文本后，在此框中选择粘贴，并选择只保留文字。</a:t>
              </a:r>
              <a:endParaRPr lang="zh-CN" altLang="en-US" sz="1600" dirty="0">
                <a:solidFill>
                  <a:schemeClr val="bg2"/>
                </a:solidFill>
                <a:latin typeface="微软雅黑" panose="020B0503020204020204" pitchFamily="34" charset="-122"/>
                <a:ea typeface="思源宋体 SemiBold字体" panose="02020600000000000000" charset="-122"/>
                <a:sym typeface="+mn-ea"/>
              </a:endParaRPr>
            </a:p>
          </p:txBody>
        </p:sp>
        <p:sp>
          <p:nvSpPr>
            <p:cNvPr id="21" name="文本框 20"/>
            <p:cNvSpPr txBox="1"/>
            <p:nvPr/>
          </p:nvSpPr>
          <p:spPr>
            <a:xfrm>
              <a:off x="16587" y="5126"/>
              <a:ext cx="8517" cy="628"/>
            </a:xfrm>
            <a:prstGeom prst="rect">
              <a:avLst/>
            </a:prstGeom>
            <a:noFill/>
          </p:spPr>
          <p:txBody>
            <a:bodyPr wrap="square" rtlCol="0">
              <a:spAutoFit/>
            </a:bodyPr>
            <a:p>
              <a:r>
                <a:rPr lang="zh-CN" altLang="en-US" sz="2000">
                  <a:solidFill>
                    <a:schemeClr val="bg2"/>
                  </a:solidFill>
                  <a:ea typeface="思源宋体 Heavy字体" panose="02020900000000000000" charset="-122"/>
                </a:rPr>
                <a:t>添加标题</a:t>
              </a:r>
              <a:endParaRPr lang="zh-CN" altLang="en-US" sz="2000">
                <a:solidFill>
                  <a:schemeClr val="bg2"/>
                </a:solidFill>
                <a:ea typeface="思源宋体 Heavy字体" panose="02020900000000000000" charset="-122"/>
              </a:endParaRPr>
            </a:p>
          </p:txBody>
        </p:sp>
      </p:grpSp>
      <p:grpSp>
        <p:nvGrpSpPr>
          <p:cNvPr id="22" name="组合 21"/>
          <p:cNvGrpSpPr/>
          <p:nvPr/>
        </p:nvGrpSpPr>
        <p:grpSpPr>
          <a:xfrm>
            <a:off x="5096041" y="864870"/>
            <a:ext cx="2016768" cy="3944620"/>
            <a:chOff x="14016" y="5126"/>
            <a:chExt cx="12097" cy="6212"/>
          </a:xfrm>
        </p:grpSpPr>
        <p:sp>
          <p:nvSpPr>
            <p:cNvPr id="23" name="文本框 22"/>
            <p:cNvSpPr txBox="1"/>
            <p:nvPr/>
          </p:nvSpPr>
          <p:spPr>
            <a:xfrm>
              <a:off x="14016" y="5960"/>
              <a:ext cx="12097" cy="5378"/>
            </a:xfrm>
            <a:prstGeom prst="rect">
              <a:avLst/>
            </a:prstGeom>
            <a:noFill/>
          </p:spPr>
          <p:txBody>
            <a:bodyPr wrap="square" rtlCol="0">
              <a:spAutoFit/>
            </a:bodyPr>
            <a:p>
              <a:pPr>
                <a:lnSpc>
                  <a:spcPct val="150000"/>
                </a:lnSpc>
              </a:pPr>
              <a:r>
                <a:rPr lang="zh-CN" altLang="en-US" sz="1600" dirty="0">
                  <a:solidFill>
                    <a:schemeClr val="tx1"/>
                  </a:solidFill>
                  <a:latin typeface="微软雅黑" panose="020B0503020204020204" pitchFamily="34" charset="-122"/>
                  <a:ea typeface="思源宋体 SemiBold字体" panose="02020600000000000000" charset="-122"/>
                  <a:sym typeface="+mn-ea"/>
                </a:rPr>
                <a:t>您的内容打在这里，或者通过复制您的文本后，在此框中选择粘贴，并选择只保留文字。您的内容打在这里，或者通过复制您的文本后，在此框中选择粘贴，并选择只保留文字。</a:t>
              </a:r>
              <a:endParaRPr lang="zh-CN" altLang="en-US" sz="1600" dirty="0">
                <a:solidFill>
                  <a:schemeClr val="tx1"/>
                </a:solidFill>
                <a:latin typeface="微软雅黑" panose="020B0503020204020204" pitchFamily="34" charset="-122"/>
                <a:ea typeface="思源宋体 SemiBold字体" panose="02020600000000000000" charset="-122"/>
                <a:sym typeface="+mn-ea"/>
              </a:endParaRPr>
            </a:p>
          </p:txBody>
        </p:sp>
        <p:sp>
          <p:nvSpPr>
            <p:cNvPr id="24" name="文本框 23"/>
            <p:cNvSpPr txBox="1"/>
            <p:nvPr/>
          </p:nvSpPr>
          <p:spPr>
            <a:xfrm>
              <a:off x="16587" y="5126"/>
              <a:ext cx="8517" cy="628"/>
            </a:xfrm>
            <a:prstGeom prst="rect">
              <a:avLst/>
            </a:prstGeom>
            <a:noFill/>
          </p:spPr>
          <p:txBody>
            <a:bodyPr wrap="square" rtlCol="0">
              <a:spAutoFit/>
            </a:bodyPr>
            <a:p>
              <a:r>
                <a:rPr lang="zh-CN" altLang="en-US" sz="2000">
                  <a:solidFill>
                    <a:schemeClr val="tx1"/>
                  </a:solidFill>
                  <a:ea typeface="思源宋体 Heavy字体" panose="02020900000000000000" charset="-122"/>
                </a:rPr>
                <a:t>添加标题</a:t>
              </a:r>
              <a:endParaRPr lang="zh-CN" altLang="en-US" sz="2000">
                <a:solidFill>
                  <a:schemeClr val="tx1"/>
                </a:solidFill>
                <a:ea typeface="思源宋体 Heavy字体" panose="02020900000000000000" charset="-122"/>
              </a:endParaRPr>
            </a:p>
          </p:txBody>
        </p:sp>
      </p:grpSp>
    </p:spTree>
    <p:custDataLst>
      <p:tags r:id="rId3"/>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 name="图片 7" descr="desk-1081708_1920"/>
          <p:cNvPicPr>
            <a:picLocks noChangeAspect="1"/>
          </p:cNvPicPr>
          <p:nvPr/>
        </p:nvPicPr>
        <p:blipFill>
          <a:blip r:embed="rId1"/>
          <a:srcRect t="15099"/>
          <a:stretch>
            <a:fillRect/>
          </a:stretch>
        </p:blipFill>
        <p:spPr>
          <a:xfrm>
            <a:off x="0" y="-20955"/>
            <a:ext cx="12207875" cy="6894830"/>
          </a:xfrm>
          <a:prstGeom prst="rect">
            <a:avLst/>
          </a:prstGeom>
        </p:spPr>
      </p:pic>
      <p:sp>
        <p:nvSpPr>
          <p:cNvPr id="2" name="矩形 1"/>
          <p:cNvSpPr/>
          <p:nvPr/>
        </p:nvSpPr>
        <p:spPr>
          <a:xfrm>
            <a:off x="-31115" y="-12065"/>
            <a:ext cx="12252960" cy="6908800"/>
          </a:xfrm>
          <a:prstGeom prst="rect">
            <a:avLst/>
          </a:prstGeom>
          <a:solidFill>
            <a:schemeClr val="bg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文本框 16"/>
          <p:cNvSpPr txBox="1"/>
          <p:nvPr/>
        </p:nvSpPr>
        <p:spPr>
          <a:xfrm>
            <a:off x="267335" y="223520"/>
            <a:ext cx="2087245" cy="645160"/>
          </a:xfrm>
          <a:prstGeom prst="rect">
            <a:avLst/>
          </a:prstGeom>
          <a:noFill/>
        </p:spPr>
        <p:txBody>
          <a:bodyPr wrap="square" rtlCol="0">
            <a:spAutoFit/>
          </a:bodyPr>
          <a:p>
            <a:r>
              <a:rPr lang="zh-CN" altLang="en-US" sz="3600">
                <a:ea typeface="思源宋体字体" panose="02020900000000000000" charset="-122"/>
                <a:sym typeface="+mn-ea"/>
              </a:rPr>
              <a:t>工作技能</a:t>
            </a:r>
            <a:endParaRPr lang="zh-CN" altLang="en-US" sz="3600">
              <a:ea typeface="思源宋体字体" panose="02020900000000000000" charset="-122"/>
            </a:endParaRPr>
          </a:p>
        </p:txBody>
      </p:sp>
      <p:cxnSp>
        <p:nvCxnSpPr>
          <p:cNvPr id="20" name="直接连接符 19"/>
          <p:cNvCxnSpPr/>
          <p:nvPr/>
        </p:nvCxnSpPr>
        <p:spPr>
          <a:xfrm flipV="1">
            <a:off x="280670" y="868680"/>
            <a:ext cx="1993900" cy="7620"/>
          </a:xfrm>
          <a:prstGeom prst="line">
            <a:avLst/>
          </a:prstGeom>
          <a:ln w="50800">
            <a:solidFill>
              <a:schemeClr val="tx2"/>
            </a:solidFill>
          </a:ln>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266065" y="250825"/>
            <a:ext cx="11658600" cy="6267450"/>
          </a:xfrm>
          <a:prstGeom prst="rect">
            <a:avLst/>
          </a:prstGeom>
          <a:noFill/>
          <a:ln w="76200">
            <a:solidFill>
              <a:schemeClr val="accent1">
                <a:lumMod val="40000"/>
                <a:lumOff val="60000"/>
              </a:schemeClr>
            </a:solidFill>
          </a:ln>
          <a:extLst>
            <a:ext uri="{909E8E84-426E-40DD-AFC4-6F175D3DCCD1}">
              <a14:hiddenFill xmlns:a14="http://schemas.microsoft.com/office/drawing/2010/main">
                <a:solidFill>
                  <a:schemeClr val="bg1">
                    <a:alpha val="74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t>c</a:t>
            </a:r>
            <a:endParaRPr lang="en-US" altLang="zh-CN"/>
          </a:p>
        </p:txBody>
      </p:sp>
      <p:sp>
        <p:nvSpPr>
          <p:cNvPr id="4" name="矩形 3"/>
          <p:cNvSpPr/>
          <p:nvPr/>
        </p:nvSpPr>
        <p:spPr>
          <a:xfrm>
            <a:off x="0" y="16510"/>
            <a:ext cx="12192000" cy="6735445"/>
          </a:xfrm>
          <a:prstGeom prst="rect">
            <a:avLst/>
          </a:prstGeom>
          <a:noFill/>
          <a:ln w="254000">
            <a:solidFill>
              <a:schemeClr val="accent1">
                <a:lumMod val="40000"/>
                <a:lumOff val="60000"/>
              </a:schemeClr>
            </a:solidFill>
          </a:ln>
          <a:extLst>
            <a:ext uri="{909E8E84-426E-40DD-AFC4-6F175D3DCCD1}">
              <a14:hiddenFill xmlns:a14="http://schemas.microsoft.com/office/drawing/2010/main">
                <a:solidFill>
                  <a:schemeClr val="bg1">
                    <a:alpha val="74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t>c</a:t>
            </a:r>
            <a:endParaRPr lang="en-US" altLang="zh-CN"/>
          </a:p>
        </p:txBody>
      </p:sp>
      <p:sp>
        <p:nvSpPr>
          <p:cNvPr id="7" name="矩形 6"/>
          <p:cNvSpPr/>
          <p:nvPr/>
        </p:nvSpPr>
        <p:spPr>
          <a:xfrm>
            <a:off x="1323340" y="972185"/>
            <a:ext cx="3289300" cy="3981450"/>
          </a:xfrm>
          <a:prstGeom prst="rect">
            <a:avLst/>
          </a:prstGeom>
          <a:solidFill>
            <a:schemeClr val="accent1">
              <a:lumMod val="40000"/>
              <a:lumOff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3" name="图片 2" descr="camera-4597415_1920"/>
          <p:cNvPicPr>
            <a:picLocks noChangeAspect="1"/>
          </p:cNvPicPr>
          <p:nvPr/>
        </p:nvPicPr>
        <p:blipFill>
          <a:blip r:embed="rId2"/>
          <a:srcRect l="2524" t="725" r="9338"/>
          <a:stretch>
            <a:fillRect/>
          </a:stretch>
        </p:blipFill>
        <p:spPr>
          <a:xfrm>
            <a:off x="1526540" y="1293495"/>
            <a:ext cx="2882900" cy="4871720"/>
          </a:xfrm>
          <a:prstGeom prst="rect">
            <a:avLst/>
          </a:prstGeom>
          <a:effectLst>
            <a:outerShdw blurRad="63500" sx="102000" sy="102000" algn="ctr" rotWithShape="0">
              <a:prstClr val="black">
                <a:alpha val="40000"/>
              </a:prstClr>
            </a:outerShdw>
          </a:effectLst>
        </p:spPr>
      </p:pic>
      <p:grpSp>
        <p:nvGrpSpPr>
          <p:cNvPr id="11" name="组合 10"/>
          <p:cNvGrpSpPr/>
          <p:nvPr/>
        </p:nvGrpSpPr>
        <p:grpSpPr>
          <a:xfrm rot="0">
            <a:off x="5136515" y="1079500"/>
            <a:ext cx="471805" cy="4784090"/>
            <a:chOff x="8113" y="1445"/>
            <a:chExt cx="743" cy="7534"/>
          </a:xfrm>
          <a:solidFill>
            <a:schemeClr val="accent1">
              <a:lumMod val="40000"/>
              <a:lumOff val="60000"/>
            </a:schemeClr>
          </a:solidFill>
        </p:grpSpPr>
        <p:cxnSp>
          <p:nvCxnSpPr>
            <p:cNvPr id="31" name="直接连接符 30"/>
            <p:cNvCxnSpPr/>
            <p:nvPr/>
          </p:nvCxnSpPr>
          <p:spPr>
            <a:xfrm>
              <a:off x="8113" y="1445"/>
              <a:ext cx="38" cy="7534"/>
            </a:xfrm>
            <a:prstGeom prst="line">
              <a:avLst/>
            </a:prstGeom>
            <a:grpFill/>
            <a:ln w="381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33" name="矩形 32"/>
            <p:cNvSpPr/>
            <p:nvPr/>
          </p:nvSpPr>
          <p:spPr>
            <a:xfrm>
              <a:off x="8322" y="1925"/>
              <a:ext cx="534" cy="524"/>
            </a:xfrm>
            <a:prstGeom prst="rect">
              <a:avLst/>
            </a:prstGeom>
            <a:grpFill/>
            <a:ln>
              <a:solidFill>
                <a:schemeClr val="accent1">
                  <a:lumMod val="40000"/>
                  <a:lumOff val="6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2" name="矩形 11"/>
            <p:cNvSpPr/>
            <p:nvPr/>
          </p:nvSpPr>
          <p:spPr>
            <a:xfrm>
              <a:off x="8322" y="3771"/>
              <a:ext cx="534" cy="524"/>
            </a:xfrm>
            <a:prstGeom prst="rect">
              <a:avLst/>
            </a:prstGeom>
            <a:grpFill/>
            <a:ln>
              <a:solidFill>
                <a:schemeClr val="accent1">
                  <a:lumMod val="40000"/>
                  <a:lumOff val="6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 name="矩形 12"/>
            <p:cNvSpPr/>
            <p:nvPr/>
          </p:nvSpPr>
          <p:spPr>
            <a:xfrm>
              <a:off x="8322" y="5706"/>
              <a:ext cx="534" cy="524"/>
            </a:xfrm>
            <a:prstGeom prst="rect">
              <a:avLst/>
            </a:prstGeom>
            <a:grpFill/>
            <a:ln>
              <a:solidFill>
                <a:schemeClr val="accent1">
                  <a:lumMod val="40000"/>
                  <a:lumOff val="6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 name="矩形 13"/>
            <p:cNvSpPr/>
            <p:nvPr/>
          </p:nvSpPr>
          <p:spPr>
            <a:xfrm>
              <a:off x="8322" y="7668"/>
              <a:ext cx="534" cy="524"/>
            </a:xfrm>
            <a:prstGeom prst="rect">
              <a:avLst/>
            </a:prstGeom>
            <a:grpFill/>
            <a:ln>
              <a:solidFill>
                <a:schemeClr val="accent1">
                  <a:lumMod val="40000"/>
                  <a:lumOff val="6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nvGrpSpPr>
          <p:cNvPr id="15" name="组合 14"/>
          <p:cNvGrpSpPr/>
          <p:nvPr/>
        </p:nvGrpSpPr>
        <p:grpSpPr>
          <a:xfrm rot="0">
            <a:off x="5688330" y="1144270"/>
            <a:ext cx="5369560" cy="1036320"/>
            <a:chOff x="8530" y="5386"/>
            <a:chExt cx="32208" cy="1632"/>
          </a:xfrm>
        </p:grpSpPr>
        <p:sp>
          <p:nvSpPr>
            <p:cNvPr id="16" name="文本框 15"/>
            <p:cNvSpPr txBox="1"/>
            <p:nvPr/>
          </p:nvSpPr>
          <p:spPr>
            <a:xfrm>
              <a:off x="8530" y="5857"/>
              <a:ext cx="32208" cy="1161"/>
            </a:xfrm>
            <a:prstGeom prst="rect">
              <a:avLst/>
            </a:prstGeom>
            <a:noFill/>
          </p:spPr>
          <p:txBody>
            <a:bodyPr wrap="square" rtlCol="0">
              <a:spAutoFit/>
            </a:bodyPr>
            <a:p>
              <a:pPr>
                <a:lnSpc>
                  <a:spcPct val="150000"/>
                </a:lnSpc>
              </a:pPr>
              <a:r>
                <a:rPr lang="zh-CN" altLang="en-US" sz="1400" dirty="0">
                  <a:solidFill>
                    <a:schemeClr val="tx1"/>
                  </a:solidFill>
                  <a:latin typeface="微软雅黑" panose="020B0503020204020204" pitchFamily="34" charset="-122"/>
                  <a:ea typeface="思源宋体 SemiBold字体" panose="02020600000000000000" charset="-122"/>
                  <a:sym typeface="+mn-ea"/>
                </a:rPr>
                <a:t>您的内容打在这里，或者通过复制您的文本后，在此框中选择粘贴，并选择只保留文字。</a:t>
              </a:r>
              <a:endParaRPr lang="zh-CN" altLang="en-US" sz="1400" dirty="0">
                <a:solidFill>
                  <a:schemeClr val="tx1"/>
                </a:solidFill>
                <a:latin typeface="微软雅黑" panose="020B0503020204020204" pitchFamily="34" charset="-122"/>
                <a:ea typeface="思源宋体 SemiBold字体" panose="02020600000000000000" charset="-122"/>
                <a:sym typeface="+mn-ea"/>
              </a:endParaRPr>
            </a:p>
          </p:txBody>
        </p:sp>
        <p:sp>
          <p:nvSpPr>
            <p:cNvPr id="21" name="文本框 20"/>
            <p:cNvSpPr txBox="1"/>
            <p:nvPr/>
          </p:nvSpPr>
          <p:spPr>
            <a:xfrm>
              <a:off x="8530" y="5386"/>
              <a:ext cx="10958" cy="628"/>
            </a:xfrm>
            <a:prstGeom prst="rect">
              <a:avLst/>
            </a:prstGeom>
            <a:noFill/>
          </p:spPr>
          <p:txBody>
            <a:bodyPr wrap="square" rtlCol="0">
              <a:spAutoFit/>
            </a:bodyPr>
            <a:p>
              <a:r>
                <a:rPr lang="en-US" altLang="zh-CN" sz="2000">
                  <a:solidFill>
                    <a:schemeClr val="tx1"/>
                  </a:solidFill>
                  <a:ea typeface="思源宋体 Heavy字体" panose="02020900000000000000" charset="-122"/>
                </a:rPr>
                <a:t>01.</a:t>
              </a:r>
              <a:r>
                <a:rPr lang="zh-CN" altLang="en-US" sz="2000">
                  <a:solidFill>
                    <a:schemeClr val="tx1"/>
                  </a:solidFill>
                  <a:ea typeface="思源宋体 Heavy字体" panose="02020900000000000000" charset="-122"/>
                </a:rPr>
                <a:t>添加标题</a:t>
              </a:r>
              <a:endParaRPr lang="zh-CN" altLang="en-US" sz="2000">
                <a:solidFill>
                  <a:schemeClr val="tx1"/>
                </a:solidFill>
                <a:ea typeface="思源宋体 Heavy字体" panose="02020900000000000000" charset="-122"/>
              </a:endParaRPr>
            </a:p>
          </p:txBody>
        </p:sp>
      </p:grpSp>
      <p:grpSp>
        <p:nvGrpSpPr>
          <p:cNvPr id="22" name="组合 21"/>
          <p:cNvGrpSpPr/>
          <p:nvPr/>
        </p:nvGrpSpPr>
        <p:grpSpPr>
          <a:xfrm rot="0">
            <a:off x="5688330" y="2340610"/>
            <a:ext cx="5369560" cy="1036320"/>
            <a:chOff x="8530" y="5386"/>
            <a:chExt cx="32208" cy="1632"/>
          </a:xfrm>
        </p:grpSpPr>
        <p:sp>
          <p:nvSpPr>
            <p:cNvPr id="23" name="文本框 22"/>
            <p:cNvSpPr txBox="1"/>
            <p:nvPr/>
          </p:nvSpPr>
          <p:spPr>
            <a:xfrm>
              <a:off x="8530" y="5857"/>
              <a:ext cx="32208" cy="1161"/>
            </a:xfrm>
            <a:prstGeom prst="rect">
              <a:avLst/>
            </a:prstGeom>
            <a:noFill/>
          </p:spPr>
          <p:txBody>
            <a:bodyPr wrap="square" rtlCol="0">
              <a:spAutoFit/>
            </a:bodyPr>
            <a:p>
              <a:pPr>
                <a:lnSpc>
                  <a:spcPct val="150000"/>
                </a:lnSpc>
              </a:pPr>
              <a:r>
                <a:rPr lang="zh-CN" altLang="en-US" sz="1400" dirty="0">
                  <a:solidFill>
                    <a:schemeClr val="tx1"/>
                  </a:solidFill>
                  <a:latin typeface="微软雅黑" panose="020B0503020204020204" pitchFamily="34" charset="-122"/>
                  <a:ea typeface="思源宋体 SemiBold字体" panose="02020600000000000000" charset="-122"/>
                  <a:sym typeface="+mn-ea"/>
                </a:rPr>
                <a:t>您的内容打在这里，或者通过复制您的文本后，在此框中选择粘贴，并选择只保留文字。</a:t>
              </a:r>
              <a:endParaRPr lang="zh-CN" altLang="en-US" sz="1400" dirty="0">
                <a:solidFill>
                  <a:schemeClr val="tx1"/>
                </a:solidFill>
                <a:latin typeface="微软雅黑" panose="020B0503020204020204" pitchFamily="34" charset="-122"/>
                <a:ea typeface="思源宋体 SemiBold字体" panose="02020600000000000000" charset="-122"/>
                <a:sym typeface="+mn-ea"/>
              </a:endParaRPr>
            </a:p>
          </p:txBody>
        </p:sp>
        <p:sp>
          <p:nvSpPr>
            <p:cNvPr id="24" name="文本框 23"/>
            <p:cNvSpPr txBox="1"/>
            <p:nvPr/>
          </p:nvSpPr>
          <p:spPr>
            <a:xfrm>
              <a:off x="8530" y="5386"/>
              <a:ext cx="10958" cy="628"/>
            </a:xfrm>
            <a:prstGeom prst="rect">
              <a:avLst/>
            </a:prstGeom>
            <a:noFill/>
          </p:spPr>
          <p:txBody>
            <a:bodyPr wrap="square" rtlCol="0">
              <a:spAutoFit/>
            </a:bodyPr>
            <a:p>
              <a:r>
                <a:rPr lang="en-US" altLang="zh-CN" sz="2000">
                  <a:solidFill>
                    <a:schemeClr val="tx1"/>
                  </a:solidFill>
                  <a:ea typeface="思源宋体 Heavy字体" panose="02020900000000000000" charset="-122"/>
                </a:rPr>
                <a:t>02.</a:t>
              </a:r>
              <a:r>
                <a:rPr lang="zh-CN" altLang="en-US" sz="2000">
                  <a:solidFill>
                    <a:schemeClr val="tx1"/>
                  </a:solidFill>
                  <a:ea typeface="思源宋体 Heavy字体" panose="02020900000000000000" charset="-122"/>
                </a:rPr>
                <a:t>添加标题</a:t>
              </a:r>
              <a:endParaRPr lang="zh-CN" altLang="en-US" sz="2000">
                <a:solidFill>
                  <a:schemeClr val="tx1"/>
                </a:solidFill>
                <a:ea typeface="思源宋体 Heavy字体" panose="02020900000000000000" charset="-122"/>
              </a:endParaRPr>
            </a:p>
          </p:txBody>
        </p:sp>
      </p:grpSp>
      <p:grpSp>
        <p:nvGrpSpPr>
          <p:cNvPr id="25" name="组合 24"/>
          <p:cNvGrpSpPr/>
          <p:nvPr/>
        </p:nvGrpSpPr>
        <p:grpSpPr>
          <a:xfrm rot="0">
            <a:off x="5688330" y="3595370"/>
            <a:ext cx="5369560" cy="1036320"/>
            <a:chOff x="8530" y="5386"/>
            <a:chExt cx="32208" cy="1632"/>
          </a:xfrm>
        </p:grpSpPr>
        <p:sp>
          <p:nvSpPr>
            <p:cNvPr id="29" name="文本框 28"/>
            <p:cNvSpPr txBox="1"/>
            <p:nvPr/>
          </p:nvSpPr>
          <p:spPr>
            <a:xfrm>
              <a:off x="8530" y="5857"/>
              <a:ext cx="32208" cy="1161"/>
            </a:xfrm>
            <a:prstGeom prst="rect">
              <a:avLst/>
            </a:prstGeom>
            <a:noFill/>
          </p:spPr>
          <p:txBody>
            <a:bodyPr wrap="square" rtlCol="0">
              <a:spAutoFit/>
            </a:bodyPr>
            <a:p>
              <a:pPr>
                <a:lnSpc>
                  <a:spcPct val="150000"/>
                </a:lnSpc>
              </a:pPr>
              <a:r>
                <a:rPr lang="zh-CN" altLang="en-US" sz="1400" dirty="0">
                  <a:solidFill>
                    <a:schemeClr val="tx1"/>
                  </a:solidFill>
                  <a:latin typeface="微软雅黑" panose="020B0503020204020204" pitchFamily="34" charset="-122"/>
                  <a:ea typeface="思源宋体 SemiBold字体" panose="02020600000000000000" charset="-122"/>
                  <a:sym typeface="+mn-ea"/>
                </a:rPr>
                <a:t>您的内容打在这里，或者通过复制您的文本后，在此框中选择粘贴，并选择只保留文字。</a:t>
              </a:r>
              <a:endParaRPr lang="zh-CN" altLang="en-US" sz="1400" dirty="0">
                <a:solidFill>
                  <a:schemeClr val="tx1"/>
                </a:solidFill>
                <a:latin typeface="微软雅黑" panose="020B0503020204020204" pitchFamily="34" charset="-122"/>
                <a:ea typeface="思源宋体 SemiBold字体" panose="02020600000000000000" charset="-122"/>
                <a:sym typeface="+mn-ea"/>
              </a:endParaRPr>
            </a:p>
          </p:txBody>
        </p:sp>
        <p:sp>
          <p:nvSpPr>
            <p:cNvPr id="30" name="文本框 29"/>
            <p:cNvSpPr txBox="1"/>
            <p:nvPr/>
          </p:nvSpPr>
          <p:spPr>
            <a:xfrm>
              <a:off x="8530" y="5386"/>
              <a:ext cx="10958" cy="628"/>
            </a:xfrm>
            <a:prstGeom prst="rect">
              <a:avLst/>
            </a:prstGeom>
            <a:noFill/>
          </p:spPr>
          <p:txBody>
            <a:bodyPr wrap="square" rtlCol="0">
              <a:spAutoFit/>
            </a:bodyPr>
            <a:p>
              <a:r>
                <a:rPr lang="en-US" altLang="zh-CN" sz="2000">
                  <a:solidFill>
                    <a:schemeClr val="tx1"/>
                  </a:solidFill>
                  <a:ea typeface="思源宋体 Heavy字体" panose="02020900000000000000" charset="-122"/>
                </a:rPr>
                <a:t>03.</a:t>
              </a:r>
              <a:r>
                <a:rPr lang="zh-CN" altLang="en-US" sz="2000">
                  <a:solidFill>
                    <a:schemeClr val="tx1"/>
                  </a:solidFill>
                  <a:ea typeface="思源宋体 Heavy字体" panose="02020900000000000000" charset="-122"/>
                </a:rPr>
                <a:t>添加标题</a:t>
              </a:r>
              <a:endParaRPr lang="zh-CN" altLang="en-US" sz="2000">
                <a:solidFill>
                  <a:schemeClr val="tx1"/>
                </a:solidFill>
                <a:ea typeface="思源宋体 Heavy字体" panose="02020900000000000000" charset="-122"/>
              </a:endParaRPr>
            </a:p>
          </p:txBody>
        </p:sp>
      </p:grpSp>
      <p:grpSp>
        <p:nvGrpSpPr>
          <p:cNvPr id="32" name="组合 31"/>
          <p:cNvGrpSpPr/>
          <p:nvPr/>
        </p:nvGrpSpPr>
        <p:grpSpPr>
          <a:xfrm rot="0">
            <a:off x="5688330" y="4832350"/>
            <a:ext cx="5369560" cy="1036320"/>
            <a:chOff x="8530" y="5386"/>
            <a:chExt cx="32208" cy="1632"/>
          </a:xfrm>
        </p:grpSpPr>
        <p:sp>
          <p:nvSpPr>
            <p:cNvPr id="18" name="文本框 17"/>
            <p:cNvSpPr txBox="1"/>
            <p:nvPr/>
          </p:nvSpPr>
          <p:spPr>
            <a:xfrm>
              <a:off x="8530" y="5857"/>
              <a:ext cx="32208" cy="1161"/>
            </a:xfrm>
            <a:prstGeom prst="rect">
              <a:avLst/>
            </a:prstGeom>
            <a:noFill/>
          </p:spPr>
          <p:txBody>
            <a:bodyPr wrap="square" rtlCol="0">
              <a:spAutoFit/>
            </a:bodyPr>
            <a:p>
              <a:pPr>
                <a:lnSpc>
                  <a:spcPct val="150000"/>
                </a:lnSpc>
              </a:pPr>
              <a:r>
                <a:rPr lang="zh-CN" altLang="en-US" sz="1400" dirty="0">
                  <a:solidFill>
                    <a:schemeClr val="tx1"/>
                  </a:solidFill>
                  <a:latin typeface="微软雅黑" panose="020B0503020204020204" pitchFamily="34" charset="-122"/>
                  <a:ea typeface="思源宋体 SemiBold字体" panose="02020600000000000000" charset="-122"/>
                  <a:sym typeface="+mn-ea"/>
                </a:rPr>
                <a:t>您的内容打在这里，或者通过复制您的文本后，在此框中选择粘贴，并选择只保留文字。</a:t>
              </a:r>
              <a:endParaRPr lang="zh-CN" altLang="en-US" sz="1400" dirty="0">
                <a:solidFill>
                  <a:schemeClr val="tx1"/>
                </a:solidFill>
                <a:latin typeface="微软雅黑" panose="020B0503020204020204" pitchFamily="34" charset="-122"/>
                <a:ea typeface="思源宋体 SemiBold字体" panose="02020600000000000000" charset="-122"/>
                <a:sym typeface="+mn-ea"/>
              </a:endParaRPr>
            </a:p>
          </p:txBody>
        </p:sp>
        <p:sp>
          <p:nvSpPr>
            <p:cNvPr id="19" name="文本框 18"/>
            <p:cNvSpPr txBox="1"/>
            <p:nvPr/>
          </p:nvSpPr>
          <p:spPr>
            <a:xfrm>
              <a:off x="8530" y="5386"/>
              <a:ext cx="10958" cy="628"/>
            </a:xfrm>
            <a:prstGeom prst="rect">
              <a:avLst/>
            </a:prstGeom>
            <a:noFill/>
          </p:spPr>
          <p:txBody>
            <a:bodyPr wrap="square" rtlCol="0">
              <a:spAutoFit/>
            </a:bodyPr>
            <a:p>
              <a:r>
                <a:rPr lang="en-US" altLang="zh-CN" sz="2000">
                  <a:solidFill>
                    <a:schemeClr val="tx1"/>
                  </a:solidFill>
                  <a:ea typeface="思源宋体 Heavy字体" panose="02020900000000000000" charset="-122"/>
                </a:rPr>
                <a:t>04.</a:t>
              </a:r>
              <a:r>
                <a:rPr lang="zh-CN" altLang="en-US" sz="2000">
                  <a:solidFill>
                    <a:schemeClr val="tx1"/>
                  </a:solidFill>
                  <a:ea typeface="思源宋体 Heavy字体" panose="02020900000000000000" charset="-122"/>
                </a:rPr>
                <a:t>添加标题</a:t>
              </a:r>
              <a:endParaRPr lang="zh-CN" altLang="en-US" sz="2000">
                <a:solidFill>
                  <a:schemeClr val="tx1"/>
                </a:solidFill>
                <a:ea typeface="思源宋体 Heavy字体" panose="02020900000000000000" charset="-122"/>
              </a:endParaRPr>
            </a:p>
          </p:txBody>
        </p:sp>
      </p:grpSp>
    </p:spTree>
    <p:custDataLst>
      <p:tags r:id="rId3"/>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 name="图片 7" descr="desk-1081708_1920"/>
          <p:cNvPicPr>
            <a:picLocks noChangeAspect="1"/>
          </p:cNvPicPr>
          <p:nvPr/>
        </p:nvPicPr>
        <p:blipFill>
          <a:blip r:embed="rId1"/>
          <a:srcRect t="15099"/>
          <a:stretch>
            <a:fillRect/>
          </a:stretch>
        </p:blipFill>
        <p:spPr>
          <a:xfrm>
            <a:off x="0" y="-20955"/>
            <a:ext cx="12207875" cy="6894830"/>
          </a:xfrm>
          <a:prstGeom prst="rect">
            <a:avLst/>
          </a:prstGeom>
        </p:spPr>
      </p:pic>
      <p:sp>
        <p:nvSpPr>
          <p:cNvPr id="2" name="矩形 1"/>
          <p:cNvSpPr/>
          <p:nvPr/>
        </p:nvSpPr>
        <p:spPr>
          <a:xfrm>
            <a:off x="-31115" y="-12065"/>
            <a:ext cx="12252960" cy="6908800"/>
          </a:xfrm>
          <a:prstGeom prst="rect">
            <a:avLst/>
          </a:prstGeom>
          <a:solidFill>
            <a:schemeClr val="bg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文本框 16"/>
          <p:cNvSpPr txBox="1"/>
          <p:nvPr/>
        </p:nvSpPr>
        <p:spPr>
          <a:xfrm>
            <a:off x="267335" y="223520"/>
            <a:ext cx="2087245" cy="645160"/>
          </a:xfrm>
          <a:prstGeom prst="rect">
            <a:avLst/>
          </a:prstGeom>
          <a:noFill/>
        </p:spPr>
        <p:txBody>
          <a:bodyPr wrap="square" rtlCol="0">
            <a:spAutoFit/>
          </a:bodyPr>
          <a:p>
            <a:r>
              <a:rPr lang="zh-CN" altLang="en-US" sz="3600">
                <a:ea typeface="思源宋体字体" panose="02020900000000000000" charset="-122"/>
                <a:sym typeface="+mn-ea"/>
              </a:rPr>
              <a:t>作品展示</a:t>
            </a:r>
            <a:endParaRPr lang="zh-CN" altLang="en-US" sz="3600">
              <a:ea typeface="思源宋体字体" panose="02020900000000000000" charset="-122"/>
            </a:endParaRPr>
          </a:p>
        </p:txBody>
      </p:sp>
      <p:cxnSp>
        <p:nvCxnSpPr>
          <p:cNvPr id="20" name="直接连接符 19"/>
          <p:cNvCxnSpPr/>
          <p:nvPr/>
        </p:nvCxnSpPr>
        <p:spPr>
          <a:xfrm flipV="1">
            <a:off x="280670" y="868680"/>
            <a:ext cx="1993900" cy="7620"/>
          </a:xfrm>
          <a:prstGeom prst="line">
            <a:avLst/>
          </a:prstGeom>
          <a:ln w="50800">
            <a:solidFill>
              <a:schemeClr val="tx2"/>
            </a:solidFill>
          </a:ln>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266065" y="250825"/>
            <a:ext cx="11658600" cy="6267450"/>
          </a:xfrm>
          <a:prstGeom prst="rect">
            <a:avLst/>
          </a:prstGeom>
          <a:noFill/>
          <a:ln w="76200">
            <a:solidFill>
              <a:schemeClr val="accent1">
                <a:lumMod val="40000"/>
                <a:lumOff val="60000"/>
              </a:schemeClr>
            </a:solidFill>
          </a:ln>
          <a:extLst>
            <a:ext uri="{909E8E84-426E-40DD-AFC4-6F175D3DCCD1}">
              <a14:hiddenFill xmlns:a14="http://schemas.microsoft.com/office/drawing/2010/main">
                <a:solidFill>
                  <a:schemeClr val="bg1">
                    <a:alpha val="74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t>c</a:t>
            </a:r>
            <a:endParaRPr lang="en-US" altLang="zh-CN"/>
          </a:p>
        </p:txBody>
      </p:sp>
      <p:sp>
        <p:nvSpPr>
          <p:cNvPr id="4" name="矩形 3"/>
          <p:cNvSpPr/>
          <p:nvPr/>
        </p:nvSpPr>
        <p:spPr>
          <a:xfrm>
            <a:off x="0" y="39370"/>
            <a:ext cx="12192000" cy="6735445"/>
          </a:xfrm>
          <a:prstGeom prst="rect">
            <a:avLst/>
          </a:prstGeom>
          <a:noFill/>
          <a:ln w="254000">
            <a:solidFill>
              <a:schemeClr val="accent1">
                <a:lumMod val="40000"/>
                <a:lumOff val="60000"/>
              </a:schemeClr>
            </a:solidFill>
          </a:ln>
          <a:extLst>
            <a:ext uri="{909E8E84-426E-40DD-AFC4-6F175D3DCCD1}">
              <a14:hiddenFill xmlns:a14="http://schemas.microsoft.com/office/drawing/2010/main">
                <a:solidFill>
                  <a:schemeClr val="bg1">
                    <a:alpha val="74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t>c</a:t>
            </a:r>
            <a:endParaRPr lang="en-US" altLang="zh-CN"/>
          </a:p>
        </p:txBody>
      </p:sp>
      <p:grpSp>
        <p:nvGrpSpPr>
          <p:cNvPr id="28" name="组合 27"/>
          <p:cNvGrpSpPr/>
          <p:nvPr/>
        </p:nvGrpSpPr>
        <p:grpSpPr>
          <a:xfrm>
            <a:off x="1842135" y="1499235"/>
            <a:ext cx="8507730" cy="3859530"/>
            <a:chOff x="1609" y="1880"/>
            <a:chExt cx="13398" cy="6078"/>
          </a:xfrm>
        </p:grpSpPr>
        <p:pic>
          <p:nvPicPr>
            <p:cNvPr id="3" name="图片 2" descr="books-2385398_1920"/>
            <p:cNvPicPr>
              <a:picLocks noChangeAspect="1"/>
            </p:cNvPicPr>
            <p:nvPr/>
          </p:nvPicPr>
          <p:blipFill>
            <a:blip r:embed="rId2"/>
            <a:stretch>
              <a:fillRect/>
            </a:stretch>
          </p:blipFill>
          <p:spPr>
            <a:xfrm>
              <a:off x="10531" y="1880"/>
              <a:ext cx="4476" cy="3049"/>
            </a:xfrm>
            <a:prstGeom prst="rect">
              <a:avLst/>
            </a:prstGeom>
          </p:spPr>
        </p:pic>
        <p:pic>
          <p:nvPicPr>
            <p:cNvPr id="7" name="图片 6" descr="books-2385398_1920"/>
            <p:cNvPicPr>
              <a:picLocks noChangeAspect="1"/>
            </p:cNvPicPr>
            <p:nvPr/>
          </p:nvPicPr>
          <p:blipFill>
            <a:blip r:embed="rId2"/>
            <a:stretch>
              <a:fillRect/>
            </a:stretch>
          </p:blipFill>
          <p:spPr>
            <a:xfrm>
              <a:off x="1610" y="1880"/>
              <a:ext cx="4489" cy="3048"/>
            </a:xfrm>
            <a:prstGeom prst="rect">
              <a:avLst/>
            </a:prstGeom>
          </p:spPr>
        </p:pic>
        <p:pic>
          <p:nvPicPr>
            <p:cNvPr id="9" name="图片 8" descr="books-2385398_1920"/>
            <p:cNvPicPr>
              <a:picLocks noChangeAspect="1"/>
            </p:cNvPicPr>
            <p:nvPr/>
          </p:nvPicPr>
          <p:blipFill>
            <a:blip r:embed="rId2"/>
            <a:stretch>
              <a:fillRect/>
            </a:stretch>
          </p:blipFill>
          <p:spPr>
            <a:xfrm>
              <a:off x="6084" y="4928"/>
              <a:ext cx="4447" cy="3030"/>
            </a:xfrm>
            <a:prstGeom prst="rect">
              <a:avLst/>
            </a:prstGeom>
          </p:spPr>
        </p:pic>
        <p:sp>
          <p:nvSpPr>
            <p:cNvPr id="10" name="矩形 9"/>
            <p:cNvSpPr/>
            <p:nvPr/>
          </p:nvSpPr>
          <p:spPr>
            <a:xfrm>
              <a:off x="6086" y="1880"/>
              <a:ext cx="4445" cy="3049"/>
            </a:xfrm>
            <a:prstGeom prst="rect">
              <a:avLst/>
            </a:prstGeom>
            <a:solidFill>
              <a:schemeClr val="accent1">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2" name="矩形 11"/>
            <p:cNvSpPr/>
            <p:nvPr/>
          </p:nvSpPr>
          <p:spPr>
            <a:xfrm>
              <a:off x="10531" y="4929"/>
              <a:ext cx="4445" cy="3029"/>
            </a:xfrm>
            <a:prstGeom prst="rect">
              <a:avLst/>
            </a:prstGeom>
            <a:noFill/>
            <a:ln w="50800">
              <a:solidFill>
                <a:schemeClr val="accent1">
                  <a:lumMod val="60000"/>
                  <a:lumOff val="40000"/>
                </a:schemeClr>
              </a:solidFill>
            </a:ln>
            <a:effectLst/>
            <a:extLst>
              <a:ext uri="{909E8E84-426E-40DD-AFC4-6F175D3DCCD1}">
                <a14:hiddenFill xmlns:a14="http://schemas.microsoft.com/office/drawing/2010/main">
                  <a:solidFill>
                    <a:schemeClr val="accent1">
                      <a:lumMod val="60000"/>
                      <a:lumOff val="4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 name="矩形 12"/>
            <p:cNvSpPr/>
            <p:nvPr/>
          </p:nvSpPr>
          <p:spPr>
            <a:xfrm>
              <a:off x="1609" y="4929"/>
              <a:ext cx="4445" cy="3029"/>
            </a:xfrm>
            <a:prstGeom prst="rect">
              <a:avLst/>
            </a:prstGeom>
            <a:noFill/>
            <a:ln w="50800">
              <a:solidFill>
                <a:schemeClr val="accent1">
                  <a:lumMod val="60000"/>
                  <a:lumOff val="40000"/>
                </a:schemeClr>
              </a:solidFill>
            </a:ln>
            <a:effectLst/>
            <a:extLst>
              <a:ext uri="{909E8E84-426E-40DD-AFC4-6F175D3DCCD1}">
                <a14:hiddenFill xmlns:a14="http://schemas.microsoft.com/office/drawing/2010/main">
                  <a:solidFill>
                    <a:schemeClr val="accent1">
                      <a:lumMod val="60000"/>
                      <a:lumOff val="4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18" name="组合 17"/>
            <p:cNvGrpSpPr/>
            <p:nvPr/>
          </p:nvGrpSpPr>
          <p:grpSpPr>
            <a:xfrm rot="0">
              <a:off x="6383" y="2000"/>
              <a:ext cx="3849" cy="2807"/>
              <a:chOff x="17079" y="5411"/>
              <a:chExt cx="14660" cy="2807"/>
            </a:xfrm>
          </p:grpSpPr>
          <p:sp>
            <p:nvSpPr>
              <p:cNvPr id="19" name="文本框 18"/>
              <p:cNvSpPr txBox="1"/>
              <p:nvPr/>
            </p:nvSpPr>
            <p:spPr>
              <a:xfrm>
                <a:off x="17079" y="6039"/>
                <a:ext cx="14660" cy="2179"/>
              </a:xfrm>
              <a:prstGeom prst="rect">
                <a:avLst/>
              </a:prstGeom>
              <a:noFill/>
            </p:spPr>
            <p:txBody>
              <a:bodyPr wrap="square" rtlCol="0">
                <a:spAutoFit/>
              </a:bodyPr>
              <a:p>
                <a:pPr>
                  <a:lnSpc>
                    <a:spcPct val="150000"/>
                  </a:lnSpc>
                </a:pPr>
                <a:r>
                  <a:rPr lang="zh-CN" altLang="en-US" sz="1400" dirty="0">
                    <a:solidFill>
                      <a:schemeClr val="bg2"/>
                    </a:solidFill>
                    <a:latin typeface="微软雅黑" panose="020B0503020204020204" pitchFamily="34" charset="-122"/>
                    <a:ea typeface="思源宋体 SemiBold字体" panose="02020600000000000000" charset="-122"/>
                    <a:sym typeface="+mn-ea"/>
                  </a:rPr>
                  <a:t>您的内容打在这里，或者通过复制您的文本后，在此框中选择粘贴，并选择只保留文字。</a:t>
                </a:r>
                <a:endParaRPr lang="zh-CN" altLang="en-US" sz="1400" dirty="0">
                  <a:solidFill>
                    <a:schemeClr val="bg2"/>
                  </a:solidFill>
                  <a:latin typeface="微软雅黑" panose="020B0503020204020204" pitchFamily="34" charset="-122"/>
                  <a:ea typeface="思源宋体 SemiBold字体" panose="02020600000000000000" charset="-122"/>
                  <a:sym typeface="+mn-ea"/>
                </a:endParaRPr>
              </a:p>
            </p:txBody>
          </p:sp>
          <p:sp>
            <p:nvSpPr>
              <p:cNvPr id="21" name="文本框 20"/>
              <p:cNvSpPr txBox="1"/>
              <p:nvPr/>
            </p:nvSpPr>
            <p:spPr>
              <a:xfrm>
                <a:off x="20652" y="5411"/>
                <a:ext cx="7519" cy="628"/>
              </a:xfrm>
              <a:prstGeom prst="rect">
                <a:avLst/>
              </a:prstGeom>
              <a:noFill/>
            </p:spPr>
            <p:txBody>
              <a:bodyPr wrap="square" rtlCol="0">
                <a:spAutoFit/>
              </a:bodyPr>
              <a:p>
                <a:r>
                  <a:rPr lang="zh-CN" altLang="en-US" sz="2000">
                    <a:solidFill>
                      <a:schemeClr val="bg2"/>
                    </a:solidFill>
                    <a:ea typeface="思源宋体 Heavy字体" panose="02020900000000000000" charset="-122"/>
                  </a:rPr>
                  <a:t>添加标题</a:t>
                </a:r>
                <a:endParaRPr lang="zh-CN" altLang="en-US" sz="2000">
                  <a:solidFill>
                    <a:schemeClr val="bg2"/>
                  </a:solidFill>
                  <a:ea typeface="思源宋体 Heavy字体" panose="02020900000000000000" charset="-122"/>
                </a:endParaRPr>
              </a:p>
            </p:txBody>
          </p:sp>
        </p:grpSp>
        <p:grpSp>
          <p:nvGrpSpPr>
            <p:cNvPr id="22" name="组合 21"/>
            <p:cNvGrpSpPr/>
            <p:nvPr/>
          </p:nvGrpSpPr>
          <p:grpSpPr>
            <a:xfrm rot="0">
              <a:off x="1923" y="5039"/>
              <a:ext cx="3849" cy="2807"/>
              <a:chOff x="17079" y="5411"/>
              <a:chExt cx="14660" cy="2807"/>
            </a:xfrm>
          </p:grpSpPr>
          <p:sp>
            <p:nvSpPr>
              <p:cNvPr id="23" name="文本框 22"/>
              <p:cNvSpPr txBox="1"/>
              <p:nvPr/>
            </p:nvSpPr>
            <p:spPr>
              <a:xfrm>
                <a:off x="17079" y="6039"/>
                <a:ext cx="14660" cy="2179"/>
              </a:xfrm>
              <a:prstGeom prst="rect">
                <a:avLst/>
              </a:prstGeom>
              <a:noFill/>
            </p:spPr>
            <p:txBody>
              <a:bodyPr wrap="square" rtlCol="0">
                <a:spAutoFit/>
              </a:bodyPr>
              <a:p>
                <a:pPr>
                  <a:lnSpc>
                    <a:spcPct val="150000"/>
                  </a:lnSpc>
                </a:pPr>
                <a:r>
                  <a:rPr lang="zh-CN" altLang="en-US" sz="1400" dirty="0">
                    <a:solidFill>
                      <a:schemeClr val="tx1"/>
                    </a:solidFill>
                    <a:latin typeface="微软雅黑" panose="020B0503020204020204" pitchFamily="34" charset="-122"/>
                    <a:ea typeface="思源宋体 SemiBold字体" panose="02020600000000000000" charset="-122"/>
                    <a:sym typeface="+mn-ea"/>
                  </a:rPr>
                  <a:t>您的内容打在这里，或者通过复制您的文本后，在此框中选择粘贴，并选择只保留文字。</a:t>
                </a:r>
                <a:endParaRPr lang="zh-CN" altLang="en-US" sz="1400" dirty="0">
                  <a:solidFill>
                    <a:schemeClr val="tx1"/>
                  </a:solidFill>
                  <a:latin typeface="微软雅黑" panose="020B0503020204020204" pitchFamily="34" charset="-122"/>
                  <a:ea typeface="思源宋体 SemiBold字体" panose="02020600000000000000" charset="-122"/>
                  <a:sym typeface="+mn-ea"/>
                </a:endParaRPr>
              </a:p>
            </p:txBody>
          </p:sp>
          <p:sp>
            <p:nvSpPr>
              <p:cNvPr id="24" name="文本框 23"/>
              <p:cNvSpPr txBox="1"/>
              <p:nvPr/>
            </p:nvSpPr>
            <p:spPr>
              <a:xfrm>
                <a:off x="20652" y="5411"/>
                <a:ext cx="7519" cy="628"/>
              </a:xfrm>
              <a:prstGeom prst="rect">
                <a:avLst/>
              </a:prstGeom>
              <a:noFill/>
            </p:spPr>
            <p:txBody>
              <a:bodyPr wrap="square" rtlCol="0">
                <a:spAutoFit/>
              </a:bodyPr>
              <a:p>
                <a:r>
                  <a:rPr lang="zh-CN" altLang="en-US" sz="2000">
                    <a:solidFill>
                      <a:schemeClr val="tx1"/>
                    </a:solidFill>
                    <a:ea typeface="思源宋体 Heavy字体" panose="02020900000000000000" charset="-122"/>
                  </a:rPr>
                  <a:t>添加标题</a:t>
                </a:r>
                <a:endParaRPr lang="zh-CN" altLang="en-US" sz="2000">
                  <a:solidFill>
                    <a:schemeClr val="tx1"/>
                  </a:solidFill>
                  <a:ea typeface="思源宋体 Heavy字体" panose="02020900000000000000" charset="-122"/>
                </a:endParaRPr>
              </a:p>
            </p:txBody>
          </p:sp>
        </p:grpSp>
        <p:grpSp>
          <p:nvGrpSpPr>
            <p:cNvPr id="25" name="组合 24"/>
            <p:cNvGrpSpPr/>
            <p:nvPr/>
          </p:nvGrpSpPr>
          <p:grpSpPr>
            <a:xfrm rot="0">
              <a:off x="10830" y="5040"/>
              <a:ext cx="3849" cy="2807"/>
              <a:chOff x="17079" y="5411"/>
              <a:chExt cx="14660" cy="2807"/>
            </a:xfrm>
          </p:grpSpPr>
          <p:sp>
            <p:nvSpPr>
              <p:cNvPr id="26" name="文本框 25"/>
              <p:cNvSpPr txBox="1"/>
              <p:nvPr/>
            </p:nvSpPr>
            <p:spPr>
              <a:xfrm>
                <a:off x="17079" y="6039"/>
                <a:ext cx="14660" cy="2179"/>
              </a:xfrm>
              <a:prstGeom prst="rect">
                <a:avLst/>
              </a:prstGeom>
              <a:noFill/>
            </p:spPr>
            <p:txBody>
              <a:bodyPr wrap="square" rtlCol="0">
                <a:spAutoFit/>
              </a:bodyPr>
              <a:p>
                <a:pPr>
                  <a:lnSpc>
                    <a:spcPct val="150000"/>
                  </a:lnSpc>
                </a:pPr>
                <a:r>
                  <a:rPr lang="zh-CN" altLang="en-US" sz="1400" dirty="0">
                    <a:solidFill>
                      <a:schemeClr val="tx1"/>
                    </a:solidFill>
                    <a:latin typeface="微软雅黑" panose="020B0503020204020204" pitchFamily="34" charset="-122"/>
                    <a:ea typeface="思源宋体 SemiBold字体" panose="02020600000000000000" charset="-122"/>
                    <a:sym typeface="+mn-ea"/>
                  </a:rPr>
                  <a:t>您的内容打在这里，或者通过复制您的文本后，在此框中选择粘贴，并选择只保留文字。</a:t>
                </a:r>
                <a:endParaRPr lang="zh-CN" altLang="en-US" sz="1400" dirty="0">
                  <a:solidFill>
                    <a:schemeClr val="tx1"/>
                  </a:solidFill>
                  <a:latin typeface="微软雅黑" panose="020B0503020204020204" pitchFamily="34" charset="-122"/>
                  <a:ea typeface="思源宋体 SemiBold字体" panose="02020600000000000000" charset="-122"/>
                  <a:sym typeface="+mn-ea"/>
                </a:endParaRPr>
              </a:p>
            </p:txBody>
          </p:sp>
          <p:sp>
            <p:nvSpPr>
              <p:cNvPr id="27" name="文本框 26"/>
              <p:cNvSpPr txBox="1"/>
              <p:nvPr/>
            </p:nvSpPr>
            <p:spPr>
              <a:xfrm>
                <a:off x="20652" y="5411"/>
                <a:ext cx="7519" cy="628"/>
              </a:xfrm>
              <a:prstGeom prst="rect">
                <a:avLst/>
              </a:prstGeom>
              <a:noFill/>
            </p:spPr>
            <p:txBody>
              <a:bodyPr wrap="square" rtlCol="0">
                <a:spAutoFit/>
              </a:bodyPr>
              <a:p>
                <a:r>
                  <a:rPr lang="zh-CN" altLang="en-US" sz="2000">
                    <a:solidFill>
                      <a:schemeClr val="tx1"/>
                    </a:solidFill>
                    <a:ea typeface="思源宋体 Heavy字体" panose="02020900000000000000" charset="-122"/>
                  </a:rPr>
                  <a:t>添加标题</a:t>
                </a:r>
                <a:endParaRPr lang="zh-CN" altLang="en-US" sz="2000">
                  <a:solidFill>
                    <a:schemeClr val="tx1"/>
                  </a:solidFill>
                  <a:ea typeface="思源宋体 Heavy字体" panose="02020900000000000000" charset="-122"/>
                </a:endParaRPr>
              </a:p>
            </p:txBody>
          </p:sp>
        </p:grpSp>
      </p:grpSp>
    </p:spTree>
    <p:custDataLst>
      <p:tags r:id="rId3"/>
    </p:custDataLst>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63.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64.xml><?xml version="1.0" encoding="utf-8"?>
<p:tagLst xmlns:p="http://schemas.openxmlformats.org/presentationml/2006/main">
  <p:tag name="KSO_WM_BEAUTIFY_FLAG" val="#wm#"/>
  <p:tag name="KSO_WM_TEMPLATE_CATEGORY" val="custom"/>
  <p:tag name="KSO_WM_TEMPLATE_INDEX" val="20205081"/>
</p:tagLst>
</file>

<file path=ppt/tags/tag65.xml><?xml version="1.0" encoding="utf-8"?>
<p:tagLst xmlns:p="http://schemas.openxmlformats.org/presentationml/2006/main">
  <p:tag name="KSO_WM_BEAUTIFY_FLAG" val="#wm#"/>
  <p:tag name="KSO_WM_TEMPLATE_CATEGORY" val="custom"/>
  <p:tag name="KSO_WM_TEMPLATE_INDEX" val="20205081"/>
</p:tagLst>
</file>

<file path=ppt/tags/tag66.xml><?xml version="1.0" encoding="utf-8"?>
<p:tagLst xmlns:p="http://schemas.openxmlformats.org/presentationml/2006/main">
  <p:tag name="KSO_WM_BEAUTIFY_FLAG" val="#wm#"/>
  <p:tag name="KSO_WM_TEMPLATE_CATEGORY" val="custom"/>
  <p:tag name="KSO_WM_TEMPLATE_INDEX" val="20205081"/>
</p:tagLst>
</file>

<file path=ppt/tags/tag67.xml><?xml version="1.0" encoding="utf-8"?>
<p:tagLst xmlns:p="http://schemas.openxmlformats.org/presentationml/2006/main">
  <p:tag name="KSO_WM_BEAUTIFY_FLAG" val="#wm#"/>
  <p:tag name="KSO_WM_TEMPLATE_CATEGORY" val="custom"/>
  <p:tag name="KSO_WM_TEMPLATE_INDEX" val="20205081"/>
</p:tagLst>
</file>

<file path=ppt/tags/tag68.xml><?xml version="1.0" encoding="utf-8"?>
<p:tagLst xmlns:p="http://schemas.openxmlformats.org/presentationml/2006/main">
  <p:tag name="KSO_WM_BEAUTIFY_FLAG" val="#wm#"/>
  <p:tag name="KSO_WM_TEMPLATE_CATEGORY" val="custom"/>
  <p:tag name="KSO_WM_TEMPLATE_INDEX" val="20205081"/>
</p:tagLst>
</file>

<file path=ppt/tags/tag69.xml><?xml version="1.0" encoding="utf-8"?>
<p:tagLst xmlns:p="http://schemas.openxmlformats.org/presentationml/2006/main">
  <p:tag name="KSO_WM_BEAUTIFY_FLAG" val="#wm#"/>
  <p:tag name="KSO_WM_TEMPLATE_CATEGORY" val="custom"/>
  <p:tag name="KSO_WM_TEMPLATE_INDEX" val="20205081"/>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BEAUTIFY_FLAG" val="#wm#"/>
  <p:tag name="KSO_WM_TEMPLATE_CATEGORY" val="custom"/>
  <p:tag name="KSO_WM_TEMPLATE_INDEX" val="20205081"/>
</p:tagLst>
</file>

<file path=ppt/tags/tag71.xml><?xml version="1.0" encoding="utf-8"?>
<p:tagLst xmlns:p="http://schemas.openxmlformats.org/presentationml/2006/main">
  <p:tag name="KSO_WM_BEAUTIFY_FLAG" val="#wm#"/>
  <p:tag name="KSO_WM_TEMPLATE_CATEGORY" val="custom"/>
  <p:tag name="KSO_WM_TEMPLATE_INDEX" val="20205081"/>
</p:tagLst>
</file>

<file path=ppt/tags/tag72.xml><?xml version="1.0" encoding="utf-8"?>
<p:tagLst xmlns:p="http://schemas.openxmlformats.org/presentationml/2006/main">
  <p:tag name="KSO_WM_BEAUTIFY_FLAG" val="#wm#"/>
  <p:tag name="KSO_WM_TEMPLATE_CATEGORY" val="custom"/>
  <p:tag name="KSO_WM_TEMPLATE_INDEX" val="20205081"/>
</p:tagLst>
</file>

<file path=ppt/tags/tag73.xml><?xml version="1.0" encoding="utf-8"?>
<p:tagLst xmlns:p="http://schemas.openxmlformats.org/presentationml/2006/main">
  <p:tag name="KSO_WM_BEAUTIFY_FLAG" val="#wm#"/>
  <p:tag name="KSO_WM_TEMPLATE_CATEGORY" val="custom"/>
  <p:tag name="KSO_WM_TEMPLATE_INDEX" val="20205081"/>
</p:tagLst>
</file>

<file path=ppt/tags/tag74.xml><?xml version="1.0" encoding="utf-8"?>
<p:tagLst xmlns:p="http://schemas.openxmlformats.org/presentationml/2006/main">
  <p:tag name="KSO_WM_BEAUTIFY_FLAG" val="#wm#"/>
  <p:tag name="KSO_WM_TEMPLATE_CATEGORY" val="custom"/>
  <p:tag name="KSO_WM_TEMPLATE_INDEX" val="20205081"/>
</p:tagLst>
</file>

<file path=ppt/tags/tag75.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2242</Words>
  <Application>WPS 演示</Application>
  <PresentationFormat>宽屏</PresentationFormat>
  <Paragraphs>246</Paragraphs>
  <Slides>13</Slides>
  <Notes>4</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13</vt:i4>
      </vt:variant>
    </vt:vector>
  </HeadingPairs>
  <TitlesOfParts>
    <vt:vector size="29" baseType="lpstr">
      <vt:lpstr>Arial</vt:lpstr>
      <vt:lpstr>宋体</vt:lpstr>
      <vt:lpstr>Wingdings</vt:lpstr>
      <vt:lpstr>微软雅黑</vt:lpstr>
      <vt:lpstr>Wingdings</vt:lpstr>
      <vt:lpstr>汉仪雅酷黑简</vt:lpstr>
      <vt:lpstr>黑体</vt:lpstr>
      <vt:lpstr>站酷快乐体</vt:lpstr>
      <vt:lpstr>思源宋体 SemiBold字体</vt:lpstr>
      <vt:lpstr>思源宋体字体</vt:lpstr>
      <vt:lpstr>思源宋体 Heavy字体</vt:lpstr>
      <vt:lpstr>苏州精致体</vt:lpstr>
      <vt:lpstr>Yu Gothic UI</vt:lpstr>
      <vt:lpstr>Arial Unicode MS</vt:lpstr>
      <vt:lpstr>Calibri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橙子大魔王</cp:lastModifiedBy>
  <cp:revision>175</cp:revision>
  <dcterms:created xsi:type="dcterms:W3CDTF">2019-06-19T02:08:00Z</dcterms:created>
  <dcterms:modified xsi:type="dcterms:W3CDTF">2023-11-03T02:44:12Z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2052-12.1.0.15712</vt:lpwstr>
  </property>
  <property fmtid="{D5CDD505-2E9C-101B-9397-08002B2CF9AE}" pid="3" name="ICV">
    <vt:lpwstr>30F65B773CDC4CB4A7C9B4AEDC58280D_11</vt:lpwstr>
  </property>
</Properties>
</file>